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63" r:id="rId5"/>
    <p:sldMasterId id="2147483692" r:id="rId6"/>
  </p:sldMasterIdLst>
  <p:notesMasterIdLst>
    <p:notesMasterId r:id="rId17"/>
  </p:notesMasterIdLst>
  <p:handoutMasterIdLst>
    <p:handoutMasterId r:id="rId18"/>
  </p:handoutMasterIdLst>
  <p:sldIdLst>
    <p:sldId id="312" r:id="rId7"/>
    <p:sldId id="1370" r:id="rId8"/>
    <p:sldId id="1381" r:id="rId9"/>
    <p:sldId id="1399" r:id="rId10"/>
    <p:sldId id="1395" r:id="rId11"/>
    <p:sldId id="1400" r:id="rId12"/>
    <p:sldId id="1396" r:id="rId13"/>
    <p:sldId id="1397" r:id="rId14"/>
    <p:sldId id="1401" r:id="rId15"/>
    <p:sldId id="1398" r:id="rId16"/>
  </p:sldIdLst>
  <p:sldSz cx="12192000" cy="6858000"/>
  <p:notesSz cx="6797675" cy="9926638"/>
  <p:embeddedFontLst>
    <p:embeddedFont>
      <p:font typeface="Poppins" panose="00000500000000000000" pitchFamily="2" charset="0"/>
      <p:regular r:id="rId19"/>
      <p:bold r:id="rId20"/>
      <p:italic r:id="rId21"/>
      <p:boldItalic r:id="rId22"/>
    </p:embeddedFont>
    <p:embeddedFont>
      <p:font typeface="Poppins SemiBold" panose="00000700000000000000" pitchFamily="2" charset="0"/>
      <p:bold r:id="rId23"/>
      <p:boldItalic r:id="rId24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ÄIRINTÄVAPAA URHEILU" id="{04D23C13-5173-8C49-BB77-1747824EEFFB}">
          <p14:sldIdLst>
            <p14:sldId id="312"/>
            <p14:sldId id="1370"/>
            <p14:sldId id="1381"/>
            <p14:sldId id="1399"/>
            <p14:sldId id="1395"/>
            <p14:sldId id="1400"/>
            <p14:sldId id="1396"/>
            <p14:sldId id="1397"/>
            <p14:sldId id="1401"/>
            <p14:sldId id="13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024">
          <p15:clr>
            <a:srgbClr val="A4A3A4"/>
          </p15:clr>
        </p15:guide>
        <p15:guide id="4" orient="horz" pos="1026">
          <p15:clr>
            <a:srgbClr val="A4A3A4"/>
          </p15:clr>
        </p15:guide>
        <p15:guide id="5" orient="horz" pos="3748">
          <p15:clr>
            <a:srgbClr val="A4A3A4"/>
          </p15:clr>
        </p15:guide>
        <p15:guide id="6" pos="574">
          <p15:clr>
            <a:srgbClr val="A4A3A4"/>
          </p15:clr>
        </p15:guide>
        <p15:guide id="7" pos="710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ia Pöyhönen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A2DE"/>
    <a:srgbClr val="FFFFFF"/>
    <a:srgbClr val="6ABE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18" autoAdjust="0"/>
    <p:restoredTop sz="95278" autoAdjust="0"/>
  </p:normalViewPr>
  <p:slideViewPr>
    <p:cSldViewPr snapToGrid="0">
      <p:cViewPr varScale="1">
        <p:scale>
          <a:sx n="105" d="100"/>
          <a:sy n="105" d="100"/>
        </p:scale>
        <p:origin x="1038" y="114"/>
      </p:cViewPr>
      <p:guideLst>
        <p:guide orient="horz" pos="2160"/>
        <p:guide pos="3840"/>
        <p:guide orient="horz" pos="2024"/>
        <p:guide orient="horz" pos="1026"/>
        <p:guide orient="horz" pos="3748"/>
        <p:guide pos="574"/>
        <p:guide pos="710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6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B99D5-867F-4652-81CB-FD835C0F9B88}" type="datetimeFigureOut">
              <a:rPr lang="fi-FI" sz="800" smtClean="0"/>
              <a:t>28.10.2025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C2310-280E-43A5-B527-8C5995915C30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3975631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A7B7FBEE-A248-4C24-BD89-73A892529AE3}" type="datetimeFigureOut">
              <a:rPr lang="fi-FI" smtClean="0"/>
              <a:pPr/>
              <a:t>28.10.2025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404BCD17-4A0F-4093-B54A-6D64D0C234E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430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BCD17-4A0F-4093-B54A-6D64D0C234E9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7383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A3A3E-6066-71C2-2DF8-AB0ABA60B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20F72756-6832-7C05-9314-79B56ACC4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9FD8927-A3E8-0F1C-7AB4-6D60604D1F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B96424F-7C7D-0AB3-633A-062554DA34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885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A4172-B9D0-6D86-77A1-F33B1352F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FAFC23F9-748D-C3AB-13F8-92175F9C2E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0CC3D4D-478E-FA31-4A47-4502769298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4D1BE2A-5577-9DCF-27E9-D48AD94910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53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BAB71-6221-59E9-5404-C2A189AD3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DB02372-7A98-2AC1-B185-F247F8B5C5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D187E4D-9FE2-9DE7-9D01-BDCC1F265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4C112B9-4E85-B31C-52C6-824D53B265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3168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4D48C-6E58-D590-ACE3-245B1D837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C0F93098-B75C-41E6-ED0D-496F319AB8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C1977B78-42E7-4975-D539-5627197462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0E6C1D1-E4B6-2C2D-B55A-E81AF702F0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251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72D1F-ACF6-49AE-0ADE-C37C2661A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329F3C1-677D-34BF-C145-BD92D93AB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075FECD-38F9-399B-75E9-5F53BDDD93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8164B2B-BAD8-741A-2BBE-C1233FA85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9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DF843-C102-CBE7-224B-0CD866916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8A0FBEDD-975E-0871-342C-9DDDA5A09D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DD7B93CB-9BD7-58B6-D0A4-2C80EDC31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194C221-E440-7799-325B-58686DB71C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042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09DE9-E52D-1595-68E7-26C1A0A68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5BDBC8F-9E33-FB2E-C761-04136E7EC9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212E6B75-12F5-75D6-2EB3-C6D392092C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85B5DE6-0DEE-CE2F-FA40-9197B68D85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25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EFE2A-70D7-A66D-F78A-965F046FC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A9BB455C-0AF9-AB26-1219-955367ADF9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421AF4C-DB4B-75E4-3C01-904E4767F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6E4A448-F6B7-A38E-D3FC-51ED1D5A4B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038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6FACA-E164-DE5F-035B-265CDED3D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C275766F-5AE5-B383-CAFC-2BE570AA6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1A44339-EFED-5B18-4E7B-00BD6AB3B6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BB2A9FB-0D2F-0473-B45F-68A5BC0957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93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38D27F-0211-468A-BFCF-0190168F03BA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551384" y="836712"/>
            <a:ext cx="1296144" cy="1296144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504056" cy="504056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15480" y="764704"/>
            <a:ext cx="720080" cy="720080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8" name="Group 17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9" name="Freeform 18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0" name="Oval 19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78696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120" y="2889299"/>
            <a:ext cx="410465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5431-E00D-4B8D-AB1E-757FB817F4B0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3392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848502" y="764679"/>
            <a:ext cx="720105" cy="720105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159896" y="4077072"/>
            <a:ext cx="1512168" cy="1512168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767532" y="980728"/>
            <a:ext cx="1008112" cy="1008112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972520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F211-ABEA-4C34-BD57-235DFABDC0B8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132505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BCB6-1425-4A94-AF0F-F32EC09F3875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852455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k yo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1225" y="2636912"/>
            <a:ext cx="10369550" cy="1584176"/>
          </a:xfrm>
        </p:spPr>
        <p:txBody>
          <a:bodyPr anchor="ctr" anchorCtr="0"/>
          <a:lstStyle>
            <a:lvl1pPr algn="ctr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Add your thank you message.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EA5A21-9FEF-4CBB-9A12-0D579647138E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839416" y="548680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435422" cy="435422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87488" y="1556792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3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4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5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1936159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641553-56EC-4B07-8B9C-F2A2E9031D7D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37" name="Group 36"/>
          <p:cNvGrpSpPr>
            <a:grpSpLocks noChangeAspect="1"/>
          </p:cNvGrpSpPr>
          <p:nvPr userDrawn="1"/>
        </p:nvGrpSpPr>
        <p:grpSpPr>
          <a:xfrm>
            <a:off x="2712000" y="2411125"/>
            <a:ext cx="6768000" cy="1603950"/>
            <a:chOff x="2782888" y="828676"/>
            <a:chExt cx="6772275" cy="1604963"/>
          </a:xfrm>
        </p:grpSpPr>
        <p:sp>
          <p:nvSpPr>
            <p:cNvPr id="38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49" name="Group 4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50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1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2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3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4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341620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551384" y="836712"/>
            <a:ext cx="1296144" cy="1296144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504056" cy="504056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15480" y="764704"/>
            <a:ext cx="720080" cy="720080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8" name="Group 17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9" name="Freeform 18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0" name="Oval 19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786966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853326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10559877" y="476672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0992544" y="2348880"/>
            <a:ext cx="432048" cy="432048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488488" y="1412776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5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2774322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8000"/>
          </a:xfrm>
          <a:solidFill>
            <a:schemeClr val="tx2"/>
          </a:solidFill>
        </p:spPr>
        <p:txBody>
          <a:bodyPr/>
          <a:lstStyle>
            <a:lvl1pPr marL="0" indent="0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17600" y="6228000"/>
            <a:ext cx="1260000" cy="29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noFill/>
              </a:defRPr>
            </a:lvl1pPr>
          </a:lstStyle>
          <a:p>
            <a:pPr lvl="0"/>
            <a:r>
              <a:rPr lang="fi-FI" noProof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299854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0016" y="1628775"/>
            <a:ext cx="5040759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83164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E434-B4AB-4B78-81A7-884A5C2876DD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8533262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5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25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0016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0016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4567209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6744072" y="184482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9768408" y="4653136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816725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233765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4001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55440" y="4869160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3935760" y="1700808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95400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6268657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464" y="2889299"/>
            <a:ext cx="482453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40016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488488" y="112474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951984" y="4437112"/>
            <a:ext cx="1296144" cy="1296144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479376" y="764704"/>
            <a:ext cx="1008112" cy="1008112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912224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120" y="2889299"/>
            <a:ext cx="410465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3392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848502" y="764679"/>
            <a:ext cx="720105" cy="720105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159896" y="4077072"/>
            <a:ext cx="1512168" cy="1512168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767532" y="980728"/>
            <a:ext cx="1008112" cy="1008112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9725208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1325051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8524552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k yo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1225" y="2636912"/>
            <a:ext cx="10369550" cy="1584176"/>
          </a:xfrm>
        </p:spPr>
        <p:txBody>
          <a:bodyPr anchor="ctr" anchorCtr="0"/>
          <a:lstStyle>
            <a:lvl1pPr algn="ctr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Add your thank you message.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839416" y="548680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435422" cy="435422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87488" y="1556792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3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4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5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19361597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37" name="Group 36"/>
          <p:cNvGrpSpPr>
            <a:grpSpLocks noChangeAspect="1"/>
          </p:cNvGrpSpPr>
          <p:nvPr userDrawn="1"/>
        </p:nvGrpSpPr>
        <p:grpSpPr>
          <a:xfrm>
            <a:off x="2712000" y="2411125"/>
            <a:ext cx="6768000" cy="1603950"/>
            <a:chOff x="2782888" y="828676"/>
            <a:chExt cx="6772275" cy="1604963"/>
          </a:xfrm>
        </p:grpSpPr>
        <p:sp>
          <p:nvSpPr>
            <p:cNvPr id="38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49" name="Group 4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50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1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2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3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4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3416203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E434-B4AB-4B78-81A7-884A5C2876DD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85332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D5DDCB-154C-476F-AB9F-3982A4CC9C0A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10559877" y="476672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0992544" y="2348880"/>
            <a:ext cx="432048" cy="432048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488488" y="1412776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5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27743220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D5DDCB-154C-476F-AB9F-3982A4CC9C0A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10559877" y="476672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0992544" y="2348880"/>
            <a:ext cx="432048" cy="432048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488488" y="1412776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5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253673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8000"/>
          </a:xfrm>
          <a:solidFill>
            <a:schemeClr val="tx2"/>
          </a:solidFill>
        </p:spPr>
        <p:txBody>
          <a:bodyPr/>
          <a:lstStyle>
            <a:lvl1pPr marL="0" indent="0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8813A0-2EA8-4C59-93FF-6955FB810882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17600" y="6228000"/>
            <a:ext cx="1260000" cy="29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noFill/>
              </a:defRPr>
            </a:lvl1pPr>
          </a:lstStyle>
          <a:p>
            <a:pPr lvl="0"/>
            <a:r>
              <a:rPr lang="fi-FI" noProof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03882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0016" y="1628775"/>
            <a:ext cx="5040759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B557-A1A9-47E5-8CF1-7A851DB9AAE5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3942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5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25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0016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0016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9C45C-18AA-4499-B71F-6BEE446E2D29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6313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71172-EBBB-4D86-BAA9-38F5AFD03F66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6744072" y="184482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9768408" y="4653136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816725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93757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4001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6A022-C3EB-4D75-BCE6-AC1EA9AFF091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55440" y="4869160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3935760" y="1700808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95400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54398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464" y="2889299"/>
            <a:ext cx="482453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AE79-7F03-460A-8FD3-76265E143EAD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40016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488488" y="112474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951984" y="4437112"/>
            <a:ext cx="1296144" cy="1296144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479376" y="764704"/>
            <a:ext cx="1008112" cy="1008112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16897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120" y="2889299"/>
            <a:ext cx="410465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5431-E00D-4B8D-AB1E-757FB817F4B0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3392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848502" y="764679"/>
            <a:ext cx="720105" cy="720105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159896" y="4077072"/>
            <a:ext cx="1512168" cy="1512168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767532" y="980728"/>
            <a:ext cx="1008112" cy="1008112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09828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F211-ABEA-4C34-BD57-235DFABDC0B8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74113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BCB6-1425-4A94-AF0F-F32EC09F3875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57300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8000"/>
          </a:xfrm>
          <a:solidFill>
            <a:schemeClr val="tx2"/>
          </a:solidFill>
        </p:spPr>
        <p:txBody>
          <a:bodyPr/>
          <a:lstStyle>
            <a:lvl1pPr marL="0" indent="0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8813A0-2EA8-4C59-93FF-6955FB810882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17600" y="6228000"/>
            <a:ext cx="1260000" cy="29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noFill/>
              </a:defRPr>
            </a:lvl1pPr>
          </a:lstStyle>
          <a:p>
            <a:pPr lvl="0"/>
            <a:r>
              <a:rPr lang="fi-FI" noProof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299854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k yo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1225" y="2636912"/>
            <a:ext cx="10369550" cy="1584176"/>
          </a:xfrm>
        </p:spPr>
        <p:txBody>
          <a:bodyPr anchor="ctr" anchorCtr="0"/>
          <a:lstStyle>
            <a:lvl1pPr algn="ctr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Add your thank you message.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EA5A21-9FEF-4CBB-9A12-0D579647138E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839416" y="548680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435422" cy="435422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87488" y="1556792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3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4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5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174041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641553-56EC-4B07-8B9C-F2A2E9031D7D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37" name="Group 36"/>
          <p:cNvGrpSpPr>
            <a:grpSpLocks noChangeAspect="1"/>
          </p:cNvGrpSpPr>
          <p:nvPr userDrawn="1"/>
        </p:nvGrpSpPr>
        <p:grpSpPr>
          <a:xfrm>
            <a:off x="2712000" y="2411125"/>
            <a:ext cx="6768000" cy="1603950"/>
            <a:chOff x="2782888" y="828676"/>
            <a:chExt cx="6772275" cy="1604963"/>
          </a:xfrm>
        </p:grpSpPr>
        <p:sp>
          <p:nvSpPr>
            <p:cNvPr id="38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49" name="Group 4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50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1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2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3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4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316985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38D27F-0211-468A-BFCF-0190168F03BA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551384" y="836712"/>
            <a:ext cx="1296144" cy="1296144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504056" cy="504056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15480" y="764704"/>
            <a:ext cx="720080" cy="720080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8" name="Group 17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9" name="Freeform 18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0" name="Oval 19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78696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0016" y="1628775"/>
            <a:ext cx="5040759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B557-A1A9-47E5-8CF1-7A851DB9AAE5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831643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5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25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0016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0016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9C45C-18AA-4499-B71F-6BEE446E2D29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456720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71172-EBBB-4D86-BAA9-38F5AFD03F66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6744072" y="184482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9768408" y="4653136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816725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23376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4001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6A022-C3EB-4D75-BCE6-AC1EA9AFF091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55440" y="4869160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3935760" y="1700808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95400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626865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464" y="2889299"/>
            <a:ext cx="482453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AE79-7F03-460A-8FD3-76265E143EAD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40016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488488" y="112474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951984" y="4437112"/>
            <a:ext cx="1296144" cy="1296144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479376" y="764704"/>
            <a:ext cx="1008112" cy="1008112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9122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1225" y="333375"/>
            <a:ext cx="10369550" cy="10794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4" y="1628775"/>
            <a:ext cx="10369551" cy="43205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6359" y="6309320"/>
            <a:ext cx="1944415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F3E4B1D-1C78-4C25-A5D1-BFB529F8130B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55640" y="6309320"/>
            <a:ext cx="6480720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0774" y="6309320"/>
            <a:ext cx="503857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763"/>
            <a:chOff x="4656138" y="404813"/>
            <a:chExt cx="2617788" cy="620713"/>
          </a:xfrm>
        </p:grpSpPr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5183188" y="571501"/>
              <a:ext cx="2090738" cy="306388"/>
            </a:xfrm>
            <a:custGeom>
              <a:avLst/>
              <a:gdLst>
                <a:gd name="T0" fmla="*/ 1150 w 7903"/>
                <a:gd name="T1" fmla="*/ 934 h 968"/>
                <a:gd name="T2" fmla="*/ 975 w 7903"/>
                <a:gd name="T3" fmla="*/ 458 h 968"/>
                <a:gd name="T4" fmla="*/ 1531 w 7903"/>
                <a:gd name="T5" fmla="*/ 334 h 968"/>
                <a:gd name="T6" fmla="*/ 1346 w 7903"/>
                <a:gd name="T7" fmla="*/ 424 h 968"/>
                <a:gd name="T8" fmla="*/ 1110 w 7903"/>
                <a:gd name="T9" fmla="*/ 624 h 968"/>
                <a:gd name="T10" fmla="*/ 1371 w 7903"/>
                <a:gd name="T11" fmla="*/ 823 h 968"/>
                <a:gd name="T12" fmla="*/ 1581 w 7903"/>
                <a:gd name="T13" fmla="*/ 603 h 968"/>
                <a:gd name="T14" fmla="*/ 2269 w 7903"/>
                <a:gd name="T15" fmla="*/ 966 h 968"/>
                <a:gd name="T16" fmla="*/ 1896 w 7903"/>
                <a:gd name="T17" fmla="*/ 551 h 968"/>
                <a:gd name="T18" fmla="*/ 2413 w 7903"/>
                <a:gd name="T19" fmla="*/ 292 h 968"/>
                <a:gd name="T20" fmla="*/ 2690 w 7903"/>
                <a:gd name="T21" fmla="*/ 689 h 968"/>
                <a:gd name="T22" fmla="*/ 2403 w 7903"/>
                <a:gd name="T23" fmla="*/ 817 h 968"/>
                <a:gd name="T24" fmla="*/ 2314 w 7903"/>
                <a:gd name="T25" fmla="*/ 968 h 968"/>
                <a:gd name="T26" fmla="*/ 2203 w 7903"/>
                <a:gd name="T27" fmla="*/ 433 h 968"/>
                <a:gd name="T28" fmla="*/ 5138 w 7903"/>
                <a:gd name="T29" fmla="*/ 951 h 968"/>
                <a:gd name="T30" fmla="*/ 4167 w 7903"/>
                <a:gd name="T31" fmla="*/ 201 h 968"/>
                <a:gd name="T32" fmla="*/ 4302 w 7903"/>
                <a:gd name="T33" fmla="*/ 51 h 968"/>
                <a:gd name="T34" fmla="*/ 4248 w 7903"/>
                <a:gd name="T35" fmla="*/ 229 h 968"/>
                <a:gd name="T36" fmla="*/ 4512 w 7903"/>
                <a:gd name="T37" fmla="*/ 67 h 968"/>
                <a:gd name="T38" fmla="*/ 4692 w 7903"/>
                <a:gd name="T39" fmla="*/ 179 h 968"/>
                <a:gd name="T40" fmla="*/ 1081 w 7903"/>
                <a:gd name="T41" fmla="*/ 153 h 968"/>
                <a:gd name="T42" fmla="*/ 1272 w 7903"/>
                <a:gd name="T43" fmla="*/ 67 h 968"/>
                <a:gd name="T44" fmla="*/ 1492 w 7903"/>
                <a:gd name="T45" fmla="*/ 221 h 968"/>
                <a:gd name="T46" fmla="*/ 1513 w 7903"/>
                <a:gd name="T47" fmla="*/ 41 h 968"/>
                <a:gd name="T48" fmla="*/ 1616 w 7903"/>
                <a:gd name="T49" fmla="*/ 201 h 968"/>
                <a:gd name="T50" fmla="*/ 5631 w 7903"/>
                <a:gd name="T51" fmla="*/ 97 h 968"/>
                <a:gd name="T52" fmla="*/ 5847 w 7903"/>
                <a:gd name="T53" fmla="*/ 115 h 968"/>
                <a:gd name="T54" fmla="*/ 5320 w 7903"/>
                <a:gd name="T55" fmla="*/ 207 h 968"/>
                <a:gd name="T56" fmla="*/ 5436 w 7903"/>
                <a:gd name="T57" fmla="*/ 47 h 968"/>
                <a:gd name="T58" fmla="*/ 5414 w 7903"/>
                <a:gd name="T59" fmla="*/ 227 h 968"/>
                <a:gd name="T60" fmla="*/ 6067 w 7903"/>
                <a:gd name="T61" fmla="*/ 747 h 968"/>
                <a:gd name="T62" fmla="*/ 6279 w 7903"/>
                <a:gd name="T63" fmla="*/ 794 h 968"/>
                <a:gd name="T64" fmla="*/ 3651 w 7903"/>
                <a:gd name="T65" fmla="*/ 898 h 968"/>
                <a:gd name="T66" fmla="*/ 3764 w 7903"/>
                <a:gd name="T67" fmla="*/ 719 h 968"/>
                <a:gd name="T68" fmla="*/ 2971 w 7903"/>
                <a:gd name="T69" fmla="*/ 958 h 968"/>
                <a:gd name="T70" fmla="*/ 3078 w 7903"/>
                <a:gd name="T71" fmla="*/ 829 h 968"/>
                <a:gd name="T72" fmla="*/ 2961 w 7903"/>
                <a:gd name="T73" fmla="*/ 661 h 968"/>
                <a:gd name="T74" fmla="*/ 2820 w 7903"/>
                <a:gd name="T75" fmla="*/ 382 h 968"/>
                <a:gd name="T76" fmla="*/ 3316 w 7903"/>
                <a:gd name="T77" fmla="*/ 358 h 968"/>
                <a:gd name="T78" fmla="*/ 2976 w 7903"/>
                <a:gd name="T79" fmla="*/ 456 h 968"/>
                <a:gd name="T80" fmla="*/ 3332 w 7903"/>
                <a:gd name="T81" fmla="*/ 643 h 968"/>
                <a:gd name="T82" fmla="*/ 3255 w 7903"/>
                <a:gd name="T83" fmla="*/ 936 h 968"/>
                <a:gd name="T84" fmla="*/ 4099 w 7903"/>
                <a:gd name="T85" fmla="*/ 403 h 968"/>
                <a:gd name="T86" fmla="*/ 4155 w 7903"/>
                <a:gd name="T87" fmla="*/ 890 h 968"/>
                <a:gd name="T88" fmla="*/ 4714 w 7903"/>
                <a:gd name="T89" fmla="*/ 868 h 968"/>
                <a:gd name="T90" fmla="*/ 4714 w 7903"/>
                <a:gd name="T91" fmla="*/ 379 h 968"/>
                <a:gd name="T92" fmla="*/ 4269 w 7903"/>
                <a:gd name="T93" fmla="*/ 777 h 968"/>
                <a:gd name="T94" fmla="*/ 4269 w 7903"/>
                <a:gd name="T95" fmla="*/ 470 h 968"/>
                <a:gd name="T96" fmla="*/ 4615 w 7903"/>
                <a:gd name="T97" fmla="*/ 511 h 968"/>
                <a:gd name="T98" fmla="*/ 4513 w 7903"/>
                <a:gd name="T99" fmla="*/ 806 h 968"/>
                <a:gd name="T100" fmla="*/ 6670 w 7903"/>
                <a:gd name="T101" fmla="*/ 837 h 968"/>
                <a:gd name="T102" fmla="*/ 6842 w 7903"/>
                <a:gd name="T103" fmla="*/ 769 h 968"/>
                <a:gd name="T104" fmla="*/ 7256 w 7903"/>
                <a:gd name="T105" fmla="*/ 337 h 968"/>
                <a:gd name="T106" fmla="*/ 7144 w 7903"/>
                <a:gd name="T107" fmla="*/ 818 h 968"/>
                <a:gd name="T108" fmla="*/ 7688 w 7903"/>
                <a:gd name="T109" fmla="*/ 927 h 968"/>
                <a:gd name="T110" fmla="*/ 7854 w 7903"/>
                <a:gd name="T111" fmla="*/ 458 h 968"/>
                <a:gd name="T112" fmla="*/ 7418 w 7903"/>
                <a:gd name="T113" fmla="*/ 813 h 968"/>
                <a:gd name="T114" fmla="*/ 7273 w 7903"/>
                <a:gd name="T115" fmla="*/ 545 h 968"/>
                <a:gd name="T116" fmla="*/ 7621 w 7903"/>
                <a:gd name="T117" fmla="*/ 459 h 968"/>
                <a:gd name="T118" fmla="*/ 7656 w 7903"/>
                <a:gd name="T119" fmla="*/ 76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03" h="968">
                  <a:moveTo>
                    <a:pt x="602" y="951"/>
                  </a:moveTo>
                  <a:lnTo>
                    <a:pt x="379" y="951"/>
                  </a:lnTo>
                  <a:lnTo>
                    <a:pt x="189" y="494"/>
                  </a:lnTo>
                  <a:lnTo>
                    <a:pt x="0" y="39"/>
                  </a:lnTo>
                  <a:lnTo>
                    <a:pt x="208" y="39"/>
                  </a:lnTo>
                  <a:lnTo>
                    <a:pt x="211" y="43"/>
                  </a:lnTo>
                  <a:lnTo>
                    <a:pt x="490" y="748"/>
                  </a:lnTo>
                  <a:lnTo>
                    <a:pt x="774" y="39"/>
                  </a:lnTo>
                  <a:lnTo>
                    <a:pt x="981" y="39"/>
                  </a:lnTo>
                  <a:lnTo>
                    <a:pt x="792" y="494"/>
                  </a:lnTo>
                  <a:lnTo>
                    <a:pt x="602" y="951"/>
                  </a:lnTo>
                  <a:close/>
                  <a:moveTo>
                    <a:pt x="1321" y="968"/>
                  </a:moveTo>
                  <a:lnTo>
                    <a:pt x="1280" y="966"/>
                  </a:lnTo>
                  <a:lnTo>
                    <a:pt x="1242" y="961"/>
                  </a:lnTo>
                  <a:lnTo>
                    <a:pt x="1204" y="953"/>
                  </a:lnTo>
                  <a:lnTo>
                    <a:pt x="1168" y="941"/>
                  </a:lnTo>
                  <a:lnTo>
                    <a:pt x="1150" y="934"/>
                  </a:lnTo>
                  <a:lnTo>
                    <a:pt x="1134" y="927"/>
                  </a:lnTo>
                  <a:lnTo>
                    <a:pt x="1101" y="909"/>
                  </a:lnTo>
                  <a:lnTo>
                    <a:pt x="1071" y="889"/>
                  </a:lnTo>
                  <a:lnTo>
                    <a:pt x="1044" y="867"/>
                  </a:lnTo>
                  <a:lnTo>
                    <a:pt x="1018" y="843"/>
                  </a:lnTo>
                  <a:lnTo>
                    <a:pt x="996" y="816"/>
                  </a:lnTo>
                  <a:lnTo>
                    <a:pt x="976" y="788"/>
                  </a:lnTo>
                  <a:lnTo>
                    <a:pt x="960" y="758"/>
                  </a:lnTo>
                  <a:lnTo>
                    <a:pt x="946" y="726"/>
                  </a:lnTo>
                  <a:lnTo>
                    <a:pt x="937" y="693"/>
                  </a:lnTo>
                  <a:lnTo>
                    <a:pt x="931" y="659"/>
                  </a:lnTo>
                  <a:lnTo>
                    <a:pt x="930" y="624"/>
                  </a:lnTo>
                  <a:lnTo>
                    <a:pt x="931" y="587"/>
                  </a:lnTo>
                  <a:lnTo>
                    <a:pt x="937" y="553"/>
                  </a:lnTo>
                  <a:lnTo>
                    <a:pt x="946" y="520"/>
                  </a:lnTo>
                  <a:lnTo>
                    <a:pt x="960" y="488"/>
                  </a:lnTo>
                  <a:lnTo>
                    <a:pt x="975" y="458"/>
                  </a:lnTo>
                  <a:lnTo>
                    <a:pt x="996" y="430"/>
                  </a:lnTo>
                  <a:lnTo>
                    <a:pt x="1017" y="403"/>
                  </a:lnTo>
                  <a:lnTo>
                    <a:pt x="1042" y="379"/>
                  </a:lnTo>
                  <a:lnTo>
                    <a:pt x="1070" y="357"/>
                  </a:lnTo>
                  <a:lnTo>
                    <a:pt x="1100" y="337"/>
                  </a:lnTo>
                  <a:lnTo>
                    <a:pt x="1132" y="320"/>
                  </a:lnTo>
                  <a:lnTo>
                    <a:pt x="1167" y="306"/>
                  </a:lnTo>
                  <a:lnTo>
                    <a:pt x="1203" y="294"/>
                  </a:lnTo>
                  <a:lnTo>
                    <a:pt x="1240" y="286"/>
                  </a:lnTo>
                  <a:lnTo>
                    <a:pt x="1280" y="281"/>
                  </a:lnTo>
                  <a:lnTo>
                    <a:pt x="1321" y="279"/>
                  </a:lnTo>
                  <a:lnTo>
                    <a:pt x="1360" y="281"/>
                  </a:lnTo>
                  <a:lnTo>
                    <a:pt x="1399" y="285"/>
                  </a:lnTo>
                  <a:lnTo>
                    <a:pt x="1435" y="293"/>
                  </a:lnTo>
                  <a:lnTo>
                    <a:pt x="1468" y="304"/>
                  </a:lnTo>
                  <a:lnTo>
                    <a:pt x="1501" y="317"/>
                  </a:lnTo>
                  <a:lnTo>
                    <a:pt x="1531" y="334"/>
                  </a:lnTo>
                  <a:lnTo>
                    <a:pt x="1558" y="353"/>
                  </a:lnTo>
                  <a:lnTo>
                    <a:pt x="1582" y="376"/>
                  </a:lnTo>
                  <a:lnTo>
                    <a:pt x="1582" y="296"/>
                  </a:lnTo>
                  <a:lnTo>
                    <a:pt x="1764" y="296"/>
                  </a:lnTo>
                  <a:lnTo>
                    <a:pt x="1764" y="951"/>
                  </a:lnTo>
                  <a:lnTo>
                    <a:pt x="1582" y="951"/>
                  </a:lnTo>
                  <a:lnTo>
                    <a:pt x="1582" y="871"/>
                  </a:lnTo>
                  <a:lnTo>
                    <a:pt x="1570" y="882"/>
                  </a:lnTo>
                  <a:lnTo>
                    <a:pt x="1558" y="893"/>
                  </a:lnTo>
                  <a:lnTo>
                    <a:pt x="1531" y="913"/>
                  </a:lnTo>
                  <a:lnTo>
                    <a:pt x="1501" y="929"/>
                  </a:lnTo>
                  <a:lnTo>
                    <a:pt x="1470" y="943"/>
                  </a:lnTo>
                  <a:lnTo>
                    <a:pt x="1435" y="954"/>
                  </a:lnTo>
                  <a:lnTo>
                    <a:pt x="1399" y="962"/>
                  </a:lnTo>
                  <a:lnTo>
                    <a:pt x="1360" y="967"/>
                  </a:lnTo>
                  <a:lnTo>
                    <a:pt x="1321" y="968"/>
                  </a:lnTo>
                  <a:close/>
                  <a:moveTo>
                    <a:pt x="1346" y="424"/>
                  </a:moveTo>
                  <a:lnTo>
                    <a:pt x="1321" y="425"/>
                  </a:lnTo>
                  <a:lnTo>
                    <a:pt x="1297" y="427"/>
                  </a:lnTo>
                  <a:lnTo>
                    <a:pt x="1274" y="432"/>
                  </a:lnTo>
                  <a:lnTo>
                    <a:pt x="1251" y="438"/>
                  </a:lnTo>
                  <a:lnTo>
                    <a:pt x="1231" y="447"/>
                  </a:lnTo>
                  <a:lnTo>
                    <a:pt x="1212" y="456"/>
                  </a:lnTo>
                  <a:lnTo>
                    <a:pt x="1194" y="467"/>
                  </a:lnTo>
                  <a:lnTo>
                    <a:pt x="1177" y="480"/>
                  </a:lnTo>
                  <a:lnTo>
                    <a:pt x="1162" y="494"/>
                  </a:lnTo>
                  <a:lnTo>
                    <a:pt x="1149" y="509"/>
                  </a:lnTo>
                  <a:lnTo>
                    <a:pt x="1137" y="526"/>
                  </a:lnTo>
                  <a:lnTo>
                    <a:pt x="1128" y="543"/>
                  </a:lnTo>
                  <a:lnTo>
                    <a:pt x="1124" y="552"/>
                  </a:lnTo>
                  <a:lnTo>
                    <a:pt x="1120" y="562"/>
                  </a:lnTo>
                  <a:lnTo>
                    <a:pt x="1114" y="581"/>
                  </a:lnTo>
                  <a:lnTo>
                    <a:pt x="1111" y="603"/>
                  </a:lnTo>
                  <a:lnTo>
                    <a:pt x="1110" y="624"/>
                  </a:lnTo>
                  <a:lnTo>
                    <a:pt x="1111" y="645"/>
                  </a:lnTo>
                  <a:lnTo>
                    <a:pt x="1114" y="666"/>
                  </a:lnTo>
                  <a:lnTo>
                    <a:pt x="1120" y="686"/>
                  </a:lnTo>
                  <a:lnTo>
                    <a:pt x="1128" y="704"/>
                  </a:lnTo>
                  <a:lnTo>
                    <a:pt x="1137" y="722"/>
                  </a:lnTo>
                  <a:lnTo>
                    <a:pt x="1149" y="738"/>
                  </a:lnTo>
                  <a:lnTo>
                    <a:pt x="1162" y="753"/>
                  </a:lnTo>
                  <a:lnTo>
                    <a:pt x="1177" y="767"/>
                  </a:lnTo>
                  <a:lnTo>
                    <a:pt x="1194" y="780"/>
                  </a:lnTo>
                  <a:lnTo>
                    <a:pt x="1212" y="791"/>
                  </a:lnTo>
                  <a:lnTo>
                    <a:pt x="1231" y="801"/>
                  </a:lnTo>
                  <a:lnTo>
                    <a:pt x="1251" y="809"/>
                  </a:lnTo>
                  <a:lnTo>
                    <a:pt x="1274" y="815"/>
                  </a:lnTo>
                  <a:lnTo>
                    <a:pt x="1297" y="820"/>
                  </a:lnTo>
                  <a:lnTo>
                    <a:pt x="1321" y="823"/>
                  </a:lnTo>
                  <a:lnTo>
                    <a:pt x="1346" y="824"/>
                  </a:lnTo>
                  <a:lnTo>
                    <a:pt x="1371" y="823"/>
                  </a:lnTo>
                  <a:lnTo>
                    <a:pt x="1396" y="820"/>
                  </a:lnTo>
                  <a:lnTo>
                    <a:pt x="1419" y="815"/>
                  </a:lnTo>
                  <a:lnTo>
                    <a:pt x="1441" y="809"/>
                  </a:lnTo>
                  <a:lnTo>
                    <a:pt x="1462" y="801"/>
                  </a:lnTo>
                  <a:lnTo>
                    <a:pt x="1482" y="791"/>
                  </a:lnTo>
                  <a:lnTo>
                    <a:pt x="1500" y="780"/>
                  </a:lnTo>
                  <a:lnTo>
                    <a:pt x="1516" y="767"/>
                  </a:lnTo>
                  <a:lnTo>
                    <a:pt x="1531" y="753"/>
                  </a:lnTo>
                  <a:lnTo>
                    <a:pt x="1544" y="738"/>
                  </a:lnTo>
                  <a:lnTo>
                    <a:pt x="1556" y="722"/>
                  </a:lnTo>
                  <a:lnTo>
                    <a:pt x="1566" y="704"/>
                  </a:lnTo>
                  <a:lnTo>
                    <a:pt x="1569" y="695"/>
                  </a:lnTo>
                  <a:lnTo>
                    <a:pt x="1573" y="686"/>
                  </a:lnTo>
                  <a:lnTo>
                    <a:pt x="1579" y="666"/>
                  </a:lnTo>
                  <a:lnTo>
                    <a:pt x="1581" y="645"/>
                  </a:lnTo>
                  <a:lnTo>
                    <a:pt x="1582" y="624"/>
                  </a:lnTo>
                  <a:lnTo>
                    <a:pt x="1581" y="603"/>
                  </a:lnTo>
                  <a:lnTo>
                    <a:pt x="1579" y="581"/>
                  </a:lnTo>
                  <a:lnTo>
                    <a:pt x="1573" y="562"/>
                  </a:lnTo>
                  <a:lnTo>
                    <a:pt x="1566" y="543"/>
                  </a:lnTo>
                  <a:lnTo>
                    <a:pt x="1556" y="526"/>
                  </a:lnTo>
                  <a:lnTo>
                    <a:pt x="1544" y="509"/>
                  </a:lnTo>
                  <a:lnTo>
                    <a:pt x="1531" y="494"/>
                  </a:lnTo>
                  <a:lnTo>
                    <a:pt x="1516" y="480"/>
                  </a:lnTo>
                  <a:lnTo>
                    <a:pt x="1500" y="467"/>
                  </a:lnTo>
                  <a:lnTo>
                    <a:pt x="1482" y="456"/>
                  </a:lnTo>
                  <a:lnTo>
                    <a:pt x="1462" y="447"/>
                  </a:lnTo>
                  <a:lnTo>
                    <a:pt x="1441" y="438"/>
                  </a:lnTo>
                  <a:lnTo>
                    <a:pt x="1419" y="432"/>
                  </a:lnTo>
                  <a:lnTo>
                    <a:pt x="1396" y="427"/>
                  </a:lnTo>
                  <a:lnTo>
                    <a:pt x="1371" y="425"/>
                  </a:lnTo>
                  <a:lnTo>
                    <a:pt x="1346" y="424"/>
                  </a:lnTo>
                  <a:close/>
                  <a:moveTo>
                    <a:pt x="2314" y="968"/>
                  </a:moveTo>
                  <a:lnTo>
                    <a:pt x="2269" y="966"/>
                  </a:lnTo>
                  <a:lnTo>
                    <a:pt x="2224" y="962"/>
                  </a:lnTo>
                  <a:lnTo>
                    <a:pt x="2182" y="954"/>
                  </a:lnTo>
                  <a:lnTo>
                    <a:pt x="2142" y="943"/>
                  </a:lnTo>
                  <a:lnTo>
                    <a:pt x="2104" y="929"/>
                  </a:lnTo>
                  <a:lnTo>
                    <a:pt x="2070" y="913"/>
                  </a:lnTo>
                  <a:lnTo>
                    <a:pt x="2037" y="894"/>
                  </a:lnTo>
                  <a:lnTo>
                    <a:pt x="2007" y="872"/>
                  </a:lnTo>
                  <a:lnTo>
                    <a:pt x="1981" y="848"/>
                  </a:lnTo>
                  <a:lnTo>
                    <a:pt x="1957" y="822"/>
                  </a:lnTo>
                  <a:lnTo>
                    <a:pt x="1936" y="794"/>
                  </a:lnTo>
                  <a:lnTo>
                    <a:pt x="1920" y="763"/>
                  </a:lnTo>
                  <a:lnTo>
                    <a:pt x="1906" y="731"/>
                  </a:lnTo>
                  <a:lnTo>
                    <a:pt x="1897" y="697"/>
                  </a:lnTo>
                  <a:lnTo>
                    <a:pt x="1891" y="661"/>
                  </a:lnTo>
                  <a:lnTo>
                    <a:pt x="1888" y="624"/>
                  </a:lnTo>
                  <a:lnTo>
                    <a:pt x="1891" y="586"/>
                  </a:lnTo>
                  <a:lnTo>
                    <a:pt x="1896" y="551"/>
                  </a:lnTo>
                  <a:lnTo>
                    <a:pt x="1906" y="517"/>
                  </a:lnTo>
                  <a:lnTo>
                    <a:pt x="1920" y="485"/>
                  </a:lnTo>
                  <a:lnTo>
                    <a:pt x="1936" y="455"/>
                  </a:lnTo>
                  <a:lnTo>
                    <a:pt x="1956" y="427"/>
                  </a:lnTo>
                  <a:lnTo>
                    <a:pt x="1980" y="400"/>
                  </a:lnTo>
                  <a:lnTo>
                    <a:pt x="2005" y="376"/>
                  </a:lnTo>
                  <a:lnTo>
                    <a:pt x="2035" y="355"/>
                  </a:lnTo>
                  <a:lnTo>
                    <a:pt x="2066" y="335"/>
                  </a:lnTo>
                  <a:lnTo>
                    <a:pt x="2100" y="319"/>
                  </a:lnTo>
                  <a:lnTo>
                    <a:pt x="2137" y="305"/>
                  </a:lnTo>
                  <a:lnTo>
                    <a:pt x="2175" y="294"/>
                  </a:lnTo>
                  <a:lnTo>
                    <a:pt x="2216" y="286"/>
                  </a:lnTo>
                  <a:lnTo>
                    <a:pt x="2258" y="281"/>
                  </a:lnTo>
                  <a:lnTo>
                    <a:pt x="2302" y="279"/>
                  </a:lnTo>
                  <a:lnTo>
                    <a:pt x="2341" y="281"/>
                  </a:lnTo>
                  <a:lnTo>
                    <a:pt x="2378" y="285"/>
                  </a:lnTo>
                  <a:lnTo>
                    <a:pt x="2413" y="292"/>
                  </a:lnTo>
                  <a:lnTo>
                    <a:pt x="2448" y="302"/>
                  </a:lnTo>
                  <a:lnTo>
                    <a:pt x="2480" y="314"/>
                  </a:lnTo>
                  <a:lnTo>
                    <a:pt x="2511" y="328"/>
                  </a:lnTo>
                  <a:lnTo>
                    <a:pt x="2540" y="345"/>
                  </a:lnTo>
                  <a:lnTo>
                    <a:pt x="2566" y="364"/>
                  </a:lnTo>
                  <a:lnTo>
                    <a:pt x="2592" y="385"/>
                  </a:lnTo>
                  <a:lnTo>
                    <a:pt x="2613" y="407"/>
                  </a:lnTo>
                  <a:lnTo>
                    <a:pt x="2634" y="432"/>
                  </a:lnTo>
                  <a:lnTo>
                    <a:pt x="2652" y="458"/>
                  </a:lnTo>
                  <a:lnTo>
                    <a:pt x="2659" y="472"/>
                  </a:lnTo>
                  <a:lnTo>
                    <a:pt x="2666" y="486"/>
                  </a:lnTo>
                  <a:lnTo>
                    <a:pt x="2678" y="515"/>
                  </a:lnTo>
                  <a:lnTo>
                    <a:pt x="2688" y="546"/>
                  </a:lnTo>
                  <a:lnTo>
                    <a:pt x="2694" y="578"/>
                  </a:lnTo>
                  <a:lnTo>
                    <a:pt x="2696" y="625"/>
                  </a:lnTo>
                  <a:lnTo>
                    <a:pt x="2695" y="660"/>
                  </a:lnTo>
                  <a:lnTo>
                    <a:pt x="2690" y="689"/>
                  </a:lnTo>
                  <a:lnTo>
                    <a:pt x="2079" y="689"/>
                  </a:lnTo>
                  <a:lnTo>
                    <a:pt x="2084" y="705"/>
                  </a:lnTo>
                  <a:lnTo>
                    <a:pt x="2091" y="720"/>
                  </a:lnTo>
                  <a:lnTo>
                    <a:pt x="2100" y="735"/>
                  </a:lnTo>
                  <a:lnTo>
                    <a:pt x="2110" y="748"/>
                  </a:lnTo>
                  <a:lnTo>
                    <a:pt x="2121" y="760"/>
                  </a:lnTo>
                  <a:lnTo>
                    <a:pt x="2133" y="772"/>
                  </a:lnTo>
                  <a:lnTo>
                    <a:pt x="2146" y="782"/>
                  </a:lnTo>
                  <a:lnTo>
                    <a:pt x="2162" y="792"/>
                  </a:lnTo>
                  <a:lnTo>
                    <a:pt x="2194" y="808"/>
                  </a:lnTo>
                  <a:lnTo>
                    <a:pt x="2232" y="819"/>
                  </a:lnTo>
                  <a:lnTo>
                    <a:pt x="2272" y="827"/>
                  </a:lnTo>
                  <a:lnTo>
                    <a:pt x="2294" y="828"/>
                  </a:lnTo>
                  <a:lnTo>
                    <a:pt x="2317" y="829"/>
                  </a:lnTo>
                  <a:lnTo>
                    <a:pt x="2347" y="828"/>
                  </a:lnTo>
                  <a:lnTo>
                    <a:pt x="2376" y="824"/>
                  </a:lnTo>
                  <a:lnTo>
                    <a:pt x="2403" y="817"/>
                  </a:lnTo>
                  <a:lnTo>
                    <a:pt x="2416" y="813"/>
                  </a:lnTo>
                  <a:lnTo>
                    <a:pt x="2428" y="809"/>
                  </a:lnTo>
                  <a:lnTo>
                    <a:pt x="2452" y="798"/>
                  </a:lnTo>
                  <a:lnTo>
                    <a:pt x="2474" y="785"/>
                  </a:lnTo>
                  <a:lnTo>
                    <a:pt x="2493" y="769"/>
                  </a:lnTo>
                  <a:lnTo>
                    <a:pt x="2509" y="752"/>
                  </a:lnTo>
                  <a:lnTo>
                    <a:pt x="2659" y="825"/>
                  </a:lnTo>
                  <a:lnTo>
                    <a:pt x="2629" y="858"/>
                  </a:lnTo>
                  <a:lnTo>
                    <a:pt x="2594" y="887"/>
                  </a:lnTo>
                  <a:lnTo>
                    <a:pt x="2575" y="899"/>
                  </a:lnTo>
                  <a:lnTo>
                    <a:pt x="2556" y="911"/>
                  </a:lnTo>
                  <a:lnTo>
                    <a:pt x="2514" y="931"/>
                  </a:lnTo>
                  <a:lnTo>
                    <a:pt x="2468" y="947"/>
                  </a:lnTo>
                  <a:lnTo>
                    <a:pt x="2420" y="959"/>
                  </a:lnTo>
                  <a:lnTo>
                    <a:pt x="2368" y="966"/>
                  </a:lnTo>
                  <a:lnTo>
                    <a:pt x="2342" y="968"/>
                  </a:lnTo>
                  <a:lnTo>
                    <a:pt x="2314" y="968"/>
                  </a:lnTo>
                  <a:close/>
                  <a:moveTo>
                    <a:pt x="2077" y="563"/>
                  </a:moveTo>
                  <a:lnTo>
                    <a:pt x="2512" y="563"/>
                  </a:lnTo>
                  <a:lnTo>
                    <a:pt x="2508" y="544"/>
                  </a:lnTo>
                  <a:lnTo>
                    <a:pt x="2499" y="526"/>
                  </a:lnTo>
                  <a:lnTo>
                    <a:pt x="2491" y="510"/>
                  </a:lnTo>
                  <a:lnTo>
                    <a:pt x="2481" y="495"/>
                  </a:lnTo>
                  <a:lnTo>
                    <a:pt x="2457" y="470"/>
                  </a:lnTo>
                  <a:lnTo>
                    <a:pt x="2444" y="459"/>
                  </a:lnTo>
                  <a:lnTo>
                    <a:pt x="2430" y="450"/>
                  </a:lnTo>
                  <a:lnTo>
                    <a:pt x="2398" y="435"/>
                  </a:lnTo>
                  <a:lnTo>
                    <a:pt x="2383" y="429"/>
                  </a:lnTo>
                  <a:lnTo>
                    <a:pt x="2366" y="425"/>
                  </a:lnTo>
                  <a:lnTo>
                    <a:pt x="2334" y="419"/>
                  </a:lnTo>
                  <a:lnTo>
                    <a:pt x="2301" y="417"/>
                  </a:lnTo>
                  <a:lnTo>
                    <a:pt x="2259" y="420"/>
                  </a:lnTo>
                  <a:lnTo>
                    <a:pt x="2221" y="427"/>
                  </a:lnTo>
                  <a:lnTo>
                    <a:pt x="2203" y="433"/>
                  </a:lnTo>
                  <a:lnTo>
                    <a:pt x="2186" y="439"/>
                  </a:lnTo>
                  <a:lnTo>
                    <a:pt x="2170" y="447"/>
                  </a:lnTo>
                  <a:lnTo>
                    <a:pt x="2155" y="456"/>
                  </a:lnTo>
                  <a:lnTo>
                    <a:pt x="2142" y="466"/>
                  </a:lnTo>
                  <a:lnTo>
                    <a:pt x="2128" y="477"/>
                  </a:lnTo>
                  <a:lnTo>
                    <a:pt x="2116" y="489"/>
                  </a:lnTo>
                  <a:lnTo>
                    <a:pt x="2107" y="502"/>
                  </a:lnTo>
                  <a:lnTo>
                    <a:pt x="2089" y="531"/>
                  </a:lnTo>
                  <a:lnTo>
                    <a:pt x="2083" y="546"/>
                  </a:lnTo>
                  <a:lnTo>
                    <a:pt x="2077" y="563"/>
                  </a:lnTo>
                  <a:close/>
                  <a:moveTo>
                    <a:pt x="5138" y="951"/>
                  </a:moveTo>
                  <a:lnTo>
                    <a:pt x="4957" y="951"/>
                  </a:lnTo>
                  <a:lnTo>
                    <a:pt x="4957" y="475"/>
                  </a:lnTo>
                  <a:lnTo>
                    <a:pt x="4957" y="0"/>
                  </a:lnTo>
                  <a:lnTo>
                    <a:pt x="5138" y="0"/>
                  </a:lnTo>
                  <a:lnTo>
                    <a:pt x="5138" y="475"/>
                  </a:lnTo>
                  <a:lnTo>
                    <a:pt x="5138" y="951"/>
                  </a:lnTo>
                  <a:close/>
                  <a:moveTo>
                    <a:pt x="5482" y="951"/>
                  </a:moveTo>
                  <a:lnTo>
                    <a:pt x="5301" y="951"/>
                  </a:lnTo>
                  <a:lnTo>
                    <a:pt x="5301" y="296"/>
                  </a:lnTo>
                  <a:lnTo>
                    <a:pt x="5482" y="296"/>
                  </a:lnTo>
                  <a:lnTo>
                    <a:pt x="5482" y="951"/>
                  </a:lnTo>
                  <a:close/>
                  <a:moveTo>
                    <a:pt x="5827" y="951"/>
                  </a:moveTo>
                  <a:lnTo>
                    <a:pt x="5646" y="951"/>
                  </a:lnTo>
                  <a:lnTo>
                    <a:pt x="5646" y="296"/>
                  </a:lnTo>
                  <a:lnTo>
                    <a:pt x="5827" y="296"/>
                  </a:lnTo>
                  <a:lnTo>
                    <a:pt x="5827" y="951"/>
                  </a:lnTo>
                  <a:close/>
                  <a:moveTo>
                    <a:pt x="4248" y="229"/>
                  </a:moveTo>
                  <a:lnTo>
                    <a:pt x="4225" y="227"/>
                  </a:lnTo>
                  <a:lnTo>
                    <a:pt x="4204" y="221"/>
                  </a:lnTo>
                  <a:lnTo>
                    <a:pt x="4194" y="217"/>
                  </a:lnTo>
                  <a:lnTo>
                    <a:pt x="4184" y="212"/>
                  </a:lnTo>
                  <a:lnTo>
                    <a:pt x="4176" y="207"/>
                  </a:lnTo>
                  <a:lnTo>
                    <a:pt x="4167" y="201"/>
                  </a:lnTo>
                  <a:lnTo>
                    <a:pt x="4154" y="187"/>
                  </a:lnTo>
                  <a:lnTo>
                    <a:pt x="4143" y="171"/>
                  </a:lnTo>
                  <a:lnTo>
                    <a:pt x="4136" y="153"/>
                  </a:lnTo>
                  <a:lnTo>
                    <a:pt x="4134" y="134"/>
                  </a:lnTo>
                  <a:lnTo>
                    <a:pt x="4136" y="115"/>
                  </a:lnTo>
                  <a:lnTo>
                    <a:pt x="4143" y="97"/>
                  </a:lnTo>
                  <a:lnTo>
                    <a:pt x="4148" y="89"/>
                  </a:lnTo>
                  <a:lnTo>
                    <a:pt x="4154" y="81"/>
                  </a:lnTo>
                  <a:lnTo>
                    <a:pt x="4160" y="74"/>
                  </a:lnTo>
                  <a:lnTo>
                    <a:pt x="4167" y="67"/>
                  </a:lnTo>
                  <a:lnTo>
                    <a:pt x="4184" y="56"/>
                  </a:lnTo>
                  <a:lnTo>
                    <a:pt x="4203" y="47"/>
                  </a:lnTo>
                  <a:lnTo>
                    <a:pt x="4225" y="41"/>
                  </a:lnTo>
                  <a:lnTo>
                    <a:pt x="4248" y="39"/>
                  </a:lnTo>
                  <a:lnTo>
                    <a:pt x="4270" y="41"/>
                  </a:lnTo>
                  <a:lnTo>
                    <a:pt x="4292" y="47"/>
                  </a:lnTo>
                  <a:lnTo>
                    <a:pt x="4302" y="51"/>
                  </a:lnTo>
                  <a:lnTo>
                    <a:pt x="4311" y="56"/>
                  </a:lnTo>
                  <a:lnTo>
                    <a:pt x="4320" y="61"/>
                  </a:lnTo>
                  <a:lnTo>
                    <a:pt x="4328" y="67"/>
                  </a:lnTo>
                  <a:lnTo>
                    <a:pt x="4341" y="81"/>
                  </a:lnTo>
                  <a:lnTo>
                    <a:pt x="4352" y="97"/>
                  </a:lnTo>
                  <a:lnTo>
                    <a:pt x="4359" y="115"/>
                  </a:lnTo>
                  <a:lnTo>
                    <a:pt x="4362" y="134"/>
                  </a:lnTo>
                  <a:lnTo>
                    <a:pt x="4359" y="153"/>
                  </a:lnTo>
                  <a:lnTo>
                    <a:pt x="4352" y="171"/>
                  </a:lnTo>
                  <a:lnTo>
                    <a:pt x="4347" y="179"/>
                  </a:lnTo>
                  <a:lnTo>
                    <a:pt x="4341" y="187"/>
                  </a:lnTo>
                  <a:lnTo>
                    <a:pt x="4335" y="194"/>
                  </a:lnTo>
                  <a:lnTo>
                    <a:pt x="4328" y="201"/>
                  </a:lnTo>
                  <a:lnTo>
                    <a:pt x="4310" y="212"/>
                  </a:lnTo>
                  <a:lnTo>
                    <a:pt x="4291" y="221"/>
                  </a:lnTo>
                  <a:lnTo>
                    <a:pt x="4270" y="227"/>
                  </a:lnTo>
                  <a:lnTo>
                    <a:pt x="4248" y="229"/>
                  </a:lnTo>
                  <a:close/>
                  <a:moveTo>
                    <a:pt x="4592" y="229"/>
                  </a:moveTo>
                  <a:lnTo>
                    <a:pt x="4569" y="227"/>
                  </a:lnTo>
                  <a:lnTo>
                    <a:pt x="4548" y="221"/>
                  </a:lnTo>
                  <a:lnTo>
                    <a:pt x="4538" y="217"/>
                  </a:lnTo>
                  <a:lnTo>
                    <a:pt x="4528" y="212"/>
                  </a:lnTo>
                  <a:lnTo>
                    <a:pt x="4520" y="207"/>
                  </a:lnTo>
                  <a:lnTo>
                    <a:pt x="4512" y="201"/>
                  </a:lnTo>
                  <a:lnTo>
                    <a:pt x="4498" y="187"/>
                  </a:lnTo>
                  <a:lnTo>
                    <a:pt x="4488" y="171"/>
                  </a:lnTo>
                  <a:lnTo>
                    <a:pt x="4480" y="153"/>
                  </a:lnTo>
                  <a:lnTo>
                    <a:pt x="4478" y="134"/>
                  </a:lnTo>
                  <a:lnTo>
                    <a:pt x="4480" y="115"/>
                  </a:lnTo>
                  <a:lnTo>
                    <a:pt x="4488" y="97"/>
                  </a:lnTo>
                  <a:lnTo>
                    <a:pt x="4492" y="89"/>
                  </a:lnTo>
                  <a:lnTo>
                    <a:pt x="4497" y="81"/>
                  </a:lnTo>
                  <a:lnTo>
                    <a:pt x="4504" y="74"/>
                  </a:lnTo>
                  <a:lnTo>
                    <a:pt x="4512" y="67"/>
                  </a:lnTo>
                  <a:lnTo>
                    <a:pt x="4528" y="56"/>
                  </a:lnTo>
                  <a:lnTo>
                    <a:pt x="4548" y="47"/>
                  </a:lnTo>
                  <a:lnTo>
                    <a:pt x="4569" y="41"/>
                  </a:lnTo>
                  <a:lnTo>
                    <a:pt x="4592" y="39"/>
                  </a:lnTo>
                  <a:lnTo>
                    <a:pt x="4615" y="41"/>
                  </a:lnTo>
                  <a:lnTo>
                    <a:pt x="4636" y="47"/>
                  </a:lnTo>
                  <a:lnTo>
                    <a:pt x="4646" y="51"/>
                  </a:lnTo>
                  <a:lnTo>
                    <a:pt x="4656" y="56"/>
                  </a:lnTo>
                  <a:lnTo>
                    <a:pt x="4664" y="61"/>
                  </a:lnTo>
                  <a:lnTo>
                    <a:pt x="4672" y="67"/>
                  </a:lnTo>
                  <a:lnTo>
                    <a:pt x="4686" y="81"/>
                  </a:lnTo>
                  <a:lnTo>
                    <a:pt x="4696" y="97"/>
                  </a:lnTo>
                  <a:lnTo>
                    <a:pt x="4702" y="115"/>
                  </a:lnTo>
                  <a:lnTo>
                    <a:pt x="4705" y="134"/>
                  </a:lnTo>
                  <a:lnTo>
                    <a:pt x="4702" y="153"/>
                  </a:lnTo>
                  <a:lnTo>
                    <a:pt x="4696" y="171"/>
                  </a:lnTo>
                  <a:lnTo>
                    <a:pt x="4692" y="179"/>
                  </a:lnTo>
                  <a:lnTo>
                    <a:pt x="4686" y="187"/>
                  </a:lnTo>
                  <a:lnTo>
                    <a:pt x="4678" y="194"/>
                  </a:lnTo>
                  <a:lnTo>
                    <a:pt x="4671" y="201"/>
                  </a:lnTo>
                  <a:lnTo>
                    <a:pt x="4654" y="212"/>
                  </a:lnTo>
                  <a:lnTo>
                    <a:pt x="4635" y="221"/>
                  </a:lnTo>
                  <a:lnTo>
                    <a:pt x="4615" y="227"/>
                  </a:lnTo>
                  <a:lnTo>
                    <a:pt x="4592" y="229"/>
                  </a:lnTo>
                  <a:close/>
                  <a:moveTo>
                    <a:pt x="1191" y="229"/>
                  </a:moveTo>
                  <a:lnTo>
                    <a:pt x="1168" y="227"/>
                  </a:lnTo>
                  <a:lnTo>
                    <a:pt x="1148" y="221"/>
                  </a:lnTo>
                  <a:lnTo>
                    <a:pt x="1138" y="217"/>
                  </a:lnTo>
                  <a:lnTo>
                    <a:pt x="1129" y="212"/>
                  </a:lnTo>
                  <a:lnTo>
                    <a:pt x="1119" y="207"/>
                  </a:lnTo>
                  <a:lnTo>
                    <a:pt x="1112" y="201"/>
                  </a:lnTo>
                  <a:lnTo>
                    <a:pt x="1098" y="187"/>
                  </a:lnTo>
                  <a:lnTo>
                    <a:pt x="1087" y="171"/>
                  </a:lnTo>
                  <a:lnTo>
                    <a:pt x="1081" y="153"/>
                  </a:lnTo>
                  <a:lnTo>
                    <a:pt x="1078" y="134"/>
                  </a:lnTo>
                  <a:lnTo>
                    <a:pt x="1081" y="115"/>
                  </a:lnTo>
                  <a:lnTo>
                    <a:pt x="1087" y="97"/>
                  </a:lnTo>
                  <a:lnTo>
                    <a:pt x="1092" y="89"/>
                  </a:lnTo>
                  <a:lnTo>
                    <a:pt x="1098" y="81"/>
                  </a:lnTo>
                  <a:lnTo>
                    <a:pt x="1104" y="74"/>
                  </a:lnTo>
                  <a:lnTo>
                    <a:pt x="1111" y="67"/>
                  </a:lnTo>
                  <a:lnTo>
                    <a:pt x="1128" y="56"/>
                  </a:lnTo>
                  <a:lnTo>
                    <a:pt x="1147" y="47"/>
                  </a:lnTo>
                  <a:lnTo>
                    <a:pt x="1168" y="41"/>
                  </a:lnTo>
                  <a:lnTo>
                    <a:pt x="1191" y="39"/>
                  </a:lnTo>
                  <a:lnTo>
                    <a:pt x="1214" y="41"/>
                  </a:lnTo>
                  <a:lnTo>
                    <a:pt x="1236" y="47"/>
                  </a:lnTo>
                  <a:lnTo>
                    <a:pt x="1245" y="51"/>
                  </a:lnTo>
                  <a:lnTo>
                    <a:pt x="1255" y="56"/>
                  </a:lnTo>
                  <a:lnTo>
                    <a:pt x="1263" y="61"/>
                  </a:lnTo>
                  <a:lnTo>
                    <a:pt x="1272" y="67"/>
                  </a:lnTo>
                  <a:lnTo>
                    <a:pt x="1286" y="81"/>
                  </a:lnTo>
                  <a:lnTo>
                    <a:pt x="1296" y="97"/>
                  </a:lnTo>
                  <a:lnTo>
                    <a:pt x="1303" y="115"/>
                  </a:lnTo>
                  <a:lnTo>
                    <a:pt x="1305" y="134"/>
                  </a:lnTo>
                  <a:lnTo>
                    <a:pt x="1303" y="153"/>
                  </a:lnTo>
                  <a:lnTo>
                    <a:pt x="1296" y="171"/>
                  </a:lnTo>
                  <a:lnTo>
                    <a:pt x="1291" y="179"/>
                  </a:lnTo>
                  <a:lnTo>
                    <a:pt x="1286" y="187"/>
                  </a:lnTo>
                  <a:lnTo>
                    <a:pt x="1279" y="194"/>
                  </a:lnTo>
                  <a:lnTo>
                    <a:pt x="1272" y="201"/>
                  </a:lnTo>
                  <a:lnTo>
                    <a:pt x="1255" y="212"/>
                  </a:lnTo>
                  <a:lnTo>
                    <a:pt x="1236" y="221"/>
                  </a:lnTo>
                  <a:lnTo>
                    <a:pt x="1214" y="227"/>
                  </a:lnTo>
                  <a:lnTo>
                    <a:pt x="1191" y="229"/>
                  </a:lnTo>
                  <a:close/>
                  <a:moveTo>
                    <a:pt x="1536" y="229"/>
                  </a:moveTo>
                  <a:lnTo>
                    <a:pt x="1513" y="227"/>
                  </a:lnTo>
                  <a:lnTo>
                    <a:pt x="1492" y="221"/>
                  </a:lnTo>
                  <a:lnTo>
                    <a:pt x="1482" y="217"/>
                  </a:lnTo>
                  <a:lnTo>
                    <a:pt x="1473" y="212"/>
                  </a:lnTo>
                  <a:lnTo>
                    <a:pt x="1464" y="207"/>
                  </a:lnTo>
                  <a:lnTo>
                    <a:pt x="1456" y="201"/>
                  </a:lnTo>
                  <a:lnTo>
                    <a:pt x="1442" y="187"/>
                  </a:lnTo>
                  <a:lnTo>
                    <a:pt x="1431" y="171"/>
                  </a:lnTo>
                  <a:lnTo>
                    <a:pt x="1424" y="153"/>
                  </a:lnTo>
                  <a:lnTo>
                    <a:pt x="1422" y="134"/>
                  </a:lnTo>
                  <a:lnTo>
                    <a:pt x="1424" y="115"/>
                  </a:lnTo>
                  <a:lnTo>
                    <a:pt x="1431" y="97"/>
                  </a:lnTo>
                  <a:lnTo>
                    <a:pt x="1436" y="89"/>
                  </a:lnTo>
                  <a:lnTo>
                    <a:pt x="1442" y="81"/>
                  </a:lnTo>
                  <a:lnTo>
                    <a:pt x="1448" y="74"/>
                  </a:lnTo>
                  <a:lnTo>
                    <a:pt x="1455" y="67"/>
                  </a:lnTo>
                  <a:lnTo>
                    <a:pt x="1472" y="56"/>
                  </a:lnTo>
                  <a:lnTo>
                    <a:pt x="1491" y="47"/>
                  </a:lnTo>
                  <a:lnTo>
                    <a:pt x="1513" y="41"/>
                  </a:lnTo>
                  <a:lnTo>
                    <a:pt x="1536" y="39"/>
                  </a:lnTo>
                  <a:lnTo>
                    <a:pt x="1558" y="41"/>
                  </a:lnTo>
                  <a:lnTo>
                    <a:pt x="1580" y="47"/>
                  </a:lnTo>
                  <a:lnTo>
                    <a:pt x="1590" y="51"/>
                  </a:lnTo>
                  <a:lnTo>
                    <a:pt x="1599" y="56"/>
                  </a:lnTo>
                  <a:lnTo>
                    <a:pt x="1608" y="61"/>
                  </a:lnTo>
                  <a:lnTo>
                    <a:pt x="1616" y="67"/>
                  </a:lnTo>
                  <a:lnTo>
                    <a:pt x="1630" y="81"/>
                  </a:lnTo>
                  <a:lnTo>
                    <a:pt x="1640" y="97"/>
                  </a:lnTo>
                  <a:lnTo>
                    <a:pt x="1647" y="115"/>
                  </a:lnTo>
                  <a:lnTo>
                    <a:pt x="1650" y="134"/>
                  </a:lnTo>
                  <a:lnTo>
                    <a:pt x="1647" y="153"/>
                  </a:lnTo>
                  <a:lnTo>
                    <a:pt x="1640" y="171"/>
                  </a:lnTo>
                  <a:lnTo>
                    <a:pt x="1635" y="179"/>
                  </a:lnTo>
                  <a:lnTo>
                    <a:pt x="1629" y="187"/>
                  </a:lnTo>
                  <a:lnTo>
                    <a:pt x="1623" y="194"/>
                  </a:lnTo>
                  <a:lnTo>
                    <a:pt x="1616" y="201"/>
                  </a:lnTo>
                  <a:lnTo>
                    <a:pt x="1599" y="212"/>
                  </a:lnTo>
                  <a:lnTo>
                    <a:pt x="1580" y="221"/>
                  </a:lnTo>
                  <a:lnTo>
                    <a:pt x="1558" y="227"/>
                  </a:lnTo>
                  <a:lnTo>
                    <a:pt x="1536" y="229"/>
                  </a:lnTo>
                  <a:close/>
                  <a:moveTo>
                    <a:pt x="5736" y="229"/>
                  </a:moveTo>
                  <a:lnTo>
                    <a:pt x="5714" y="227"/>
                  </a:lnTo>
                  <a:lnTo>
                    <a:pt x="5692" y="221"/>
                  </a:lnTo>
                  <a:lnTo>
                    <a:pt x="5683" y="217"/>
                  </a:lnTo>
                  <a:lnTo>
                    <a:pt x="5673" y="212"/>
                  </a:lnTo>
                  <a:lnTo>
                    <a:pt x="5665" y="207"/>
                  </a:lnTo>
                  <a:lnTo>
                    <a:pt x="5656" y="201"/>
                  </a:lnTo>
                  <a:lnTo>
                    <a:pt x="5642" y="187"/>
                  </a:lnTo>
                  <a:lnTo>
                    <a:pt x="5631" y="171"/>
                  </a:lnTo>
                  <a:lnTo>
                    <a:pt x="5625" y="153"/>
                  </a:lnTo>
                  <a:lnTo>
                    <a:pt x="5623" y="134"/>
                  </a:lnTo>
                  <a:lnTo>
                    <a:pt x="5625" y="115"/>
                  </a:lnTo>
                  <a:lnTo>
                    <a:pt x="5631" y="97"/>
                  </a:lnTo>
                  <a:lnTo>
                    <a:pt x="5636" y="89"/>
                  </a:lnTo>
                  <a:lnTo>
                    <a:pt x="5642" y="81"/>
                  </a:lnTo>
                  <a:lnTo>
                    <a:pt x="5648" y="74"/>
                  </a:lnTo>
                  <a:lnTo>
                    <a:pt x="5656" y="67"/>
                  </a:lnTo>
                  <a:lnTo>
                    <a:pt x="5673" y="56"/>
                  </a:lnTo>
                  <a:lnTo>
                    <a:pt x="5692" y="47"/>
                  </a:lnTo>
                  <a:lnTo>
                    <a:pt x="5713" y="41"/>
                  </a:lnTo>
                  <a:lnTo>
                    <a:pt x="5736" y="39"/>
                  </a:lnTo>
                  <a:lnTo>
                    <a:pt x="5760" y="41"/>
                  </a:lnTo>
                  <a:lnTo>
                    <a:pt x="5780" y="47"/>
                  </a:lnTo>
                  <a:lnTo>
                    <a:pt x="5791" y="51"/>
                  </a:lnTo>
                  <a:lnTo>
                    <a:pt x="5799" y="56"/>
                  </a:lnTo>
                  <a:lnTo>
                    <a:pt x="5809" y="61"/>
                  </a:lnTo>
                  <a:lnTo>
                    <a:pt x="5816" y="67"/>
                  </a:lnTo>
                  <a:lnTo>
                    <a:pt x="5830" y="81"/>
                  </a:lnTo>
                  <a:lnTo>
                    <a:pt x="5841" y="97"/>
                  </a:lnTo>
                  <a:lnTo>
                    <a:pt x="5847" y="115"/>
                  </a:lnTo>
                  <a:lnTo>
                    <a:pt x="5850" y="134"/>
                  </a:lnTo>
                  <a:lnTo>
                    <a:pt x="5847" y="153"/>
                  </a:lnTo>
                  <a:lnTo>
                    <a:pt x="5841" y="171"/>
                  </a:lnTo>
                  <a:lnTo>
                    <a:pt x="5836" y="179"/>
                  </a:lnTo>
                  <a:lnTo>
                    <a:pt x="5830" y="187"/>
                  </a:lnTo>
                  <a:lnTo>
                    <a:pt x="5823" y="194"/>
                  </a:lnTo>
                  <a:lnTo>
                    <a:pt x="5816" y="201"/>
                  </a:lnTo>
                  <a:lnTo>
                    <a:pt x="5799" y="212"/>
                  </a:lnTo>
                  <a:lnTo>
                    <a:pt x="5780" y="221"/>
                  </a:lnTo>
                  <a:lnTo>
                    <a:pt x="5758" y="227"/>
                  </a:lnTo>
                  <a:lnTo>
                    <a:pt x="5736" y="229"/>
                  </a:lnTo>
                  <a:close/>
                  <a:moveTo>
                    <a:pt x="5392" y="229"/>
                  </a:moveTo>
                  <a:lnTo>
                    <a:pt x="5370" y="227"/>
                  </a:lnTo>
                  <a:lnTo>
                    <a:pt x="5348" y="221"/>
                  </a:lnTo>
                  <a:lnTo>
                    <a:pt x="5338" y="217"/>
                  </a:lnTo>
                  <a:lnTo>
                    <a:pt x="5329" y="212"/>
                  </a:lnTo>
                  <a:lnTo>
                    <a:pt x="5320" y="207"/>
                  </a:lnTo>
                  <a:lnTo>
                    <a:pt x="5312" y="201"/>
                  </a:lnTo>
                  <a:lnTo>
                    <a:pt x="5298" y="187"/>
                  </a:lnTo>
                  <a:lnTo>
                    <a:pt x="5288" y="171"/>
                  </a:lnTo>
                  <a:lnTo>
                    <a:pt x="5281" y="153"/>
                  </a:lnTo>
                  <a:lnTo>
                    <a:pt x="5278" y="134"/>
                  </a:lnTo>
                  <a:lnTo>
                    <a:pt x="5281" y="115"/>
                  </a:lnTo>
                  <a:lnTo>
                    <a:pt x="5287" y="97"/>
                  </a:lnTo>
                  <a:lnTo>
                    <a:pt x="5292" y="89"/>
                  </a:lnTo>
                  <a:lnTo>
                    <a:pt x="5298" y="81"/>
                  </a:lnTo>
                  <a:lnTo>
                    <a:pt x="5305" y="74"/>
                  </a:lnTo>
                  <a:lnTo>
                    <a:pt x="5312" y="67"/>
                  </a:lnTo>
                  <a:lnTo>
                    <a:pt x="5329" y="56"/>
                  </a:lnTo>
                  <a:lnTo>
                    <a:pt x="5348" y="47"/>
                  </a:lnTo>
                  <a:lnTo>
                    <a:pt x="5370" y="41"/>
                  </a:lnTo>
                  <a:lnTo>
                    <a:pt x="5392" y="39"/>
                  </a:lnTo>
                  <a:lnTo>
                    <a:pt x="5415" y="41"/>
                  </a:lnTo>
                  <a:lnTo>
                    <a:pt x="5436" y="47"/>
                  </a:lnTo>
                  <a:lnTo>
                    <a:pt x="5446" y="51"/>
                  </a:lnTo>
                  <a:lnTo>
                    <a:pt x="5456" y="56"/>
                  </a:lnTo>
                  <a:lnTo>
                    <a:pt x="5464" y="61"/>
                  </a:lnTo>
                  <a:lnTo>
                    <a:pt x="5473" y="67"/>
                  </a:lnTo>
                  <a:lnTo>
                    <a:pt x="5486" y="81"/>
                  </a:lnTo>
                  <a:lnTo>
                    <a:pt x="5497" y="97"/>
                  </a:lnTo>
                  <a:lnTo>
                    <a:pt x="5503" y="115"/>
                  </a:lnTo>
                  <a:lnTo>
                    <a:pt x="5505" y="134"/>
                  </a:lnTo>
                  <a:lnTo>
                    <a:pt x="5503" y="153"/>
                  </a:lnTo>
                  <a:lnTo>
                    <a:pt x="5497" y="171"/>
                  </a:lnTo>
                  <a:lnTo>
                    <a:pt x="5492" y="179"/>
                  </a:lnTo>
                  <a:lnTo>
                    <a:pt x="5486" y="187"/>
                  </a:lnTo>
                  <a:lnTo>
                    <a:pt x="5479" y="194"/>
                  </a:lnTo>
                  <a:lnTo>
                    <a:pt x="5472" y="201"/>
                  </a:lnTo>
                  <a:lnTo>
                    <a:pt x="5455" y="212"/>
                  </a:lnTo>
                  <a:lnTo>
                    <a:pt x="5436" y="221"/>
                  </a:lnTo>
                  <a:lnTo>
                    <a:pt x="5414" y="227"/>
                  </a:lnTo>
                  <a:lnTo>
                    <a:pt x="5392" y="229"/>
                  </a:lnTo>
                  <a:close/>
                  <a:moveTo>
                    <a:pt x="6433" y="951"/>
                  </a:moveTo>
                  <a:lnTo>
                    <a:pt x="6366" y="954"/>
                  </a:lnTo>
                  <a:lnTo>
                    <a:pt x="6300" y="951"/>
                  </a:lnTo>
                  <a:lnTo>
                    <a:pt x="6268" y="948"/>
                  </a:lnTo>
                  <a:lnTo>
                    <a:pt x="6237" y="942"/>
                  </a:lnTo>
                  <a:lnTo>
                    <a:pt x="6210" y="935"/>
                  </a:lnTo>
                  <a:lnTo>
                    <a:pt x="6182" y="925"/>
                  </a:lnTo>
                  <a:lnTo>
                    <a:pt x="6158" y="913"/>
                  </a:lnTo>
                  <a:lnTo>
                    <a:pt x="6146" y="906"/>
                  </a:lnTo>
                  <a:lnTo>
                    <a:pt x="6135" y="898"/>
                  </a:lnTo>
                  <a:lnTo>
                    <a:pt x="6116" y="880"/>
                  </a:lnTo>
                  <a:lnTo>
                    <a:pt x="6099" y="860"/>
                  </a:lnTo>
                  <a:lnTo>
                    <a:pt x="6085" y="837"/>
                  </a:lnTo>
                  <a:lnTo>
                    <a:pt x="6075" y="810"/>
                  </a:lnTo>
                  <a:lnTo>
                    <a:pt x="6069" y="780"/>
                  </a:lnTo>
                  <a:lnTo>
                    <a:pt x="6067" y="747"/>
                  </a:lnTo>
                  <a:lnTo>
                    <a:pt x="6067" y="442"/>
                  </a:lnTo>
                  <a:lnTo>
                    <a:pt x="5925" y="442"/>
                  </a:lnTo>
                  <a:lnTo>
                    <a:pt x="5925" y="296"/>
                  </a:lnTo>
                  <a:lnTo>
                    <a:pt x="6067" y="296"/>
                  </a:lnTo>
                  <a:lnTo>
                    <a:pt x="6067" y="134"/>
                  </a:lnTo>
                  <a:lnTo>
                    <a:pt x="6248" y="134"/>
                  </a:lnTo>
                  <a:lnTo>
                    <a:pt x="6248" y="296"/>
                  </a:lnTo>
                  <a:lnTo>
                    <a:pt x="6434" y="296"/>
                  </a:lnTo>
                  <a:lnTo>
                    <a:pt x="6434" y="442"/>
                  </a:lnTo>
                  <a:lnTo>
                    <a:pt x="6248" y="442"/>
                  </a:lnTo>
                  <a:lnTo>
                    <a:pt x="6248" y="719"/>
                  </a:lnTo>
                  <a:lnTo>
                    <a:pt x="6250" y="747"/>
                  </a:lnTo>
                  <a:lnTo>
                    <a:pt x="6253" y="759"/>
                  </a:lnTo>
                  <a:lnTo>
                    <a:pt x="6258" y="769"/>
                  </a:lnTo>
                  <a:lnTo>
                    <a:pt x="6264" y="779"/>
                  </a:lnTo>
                  <a:lnTo>
                    <a:pt x="6271" y="787"/>
                  </a:lnTo>
                  <a:lnTo>
                    <a:pt x="6279" y="794"/>
                  </a:lnTo>
                  <a:lnTo>
                    <a:pt x="6289" y="800"/>
                  </a:lnTo>
                  <a:lnTo>
                    <a:pt x="6301" y="805"/>
                  </a:lnTo>
                  <a:lnTo>
                    <a:pt x="6314" y="809"/>
                  </a:lnTo>
                  <a:lnTo>
                    <a:pt x="6346" y="815"/>
                  </a:lnTo>
                  <a:lnTo>
                    <a:pt x="6385" y="816"/>
                  </a:lnTo>
                  <a:lnTo>
                    <a:pt x="6433" y="815"/>
                  </a:lnTo>
                  <a:lnTo>
                    <a:pt x="6433" y="951"/>
                  </a:lnTo>
                  <a:close/>
                  <a:moveTo>
                    <a:pt x="3948" y="951"/>
                  </a:moveTo>
                  <a:lnTo>
                    <a:pt x="3880" y="954"/>
                  </a:lnTo>
                  <a:lnTo>
                    <a:pt x="3814" y="951"/>
                  </a:lnTo>
                  <a:lnTo>
                    <a:pt x="3783" y="948"/>
                  </a:lnTo>
                  <a:lnTo>
                    <a:pt x="3753" y="942"/>
                  </a:lnTo>
                  <a:lnTo>
                    <a:pt x="3724" y="935"/>
                  </a:lnTo>
                  <a:lnTo>
                    <a:pt x="3698" y="925"/>
                  </a:lnTo>
                  <a:lnTo>
                    <a:pt x="3673" y="913"/>
                  </a:lnTo>
                  <a:lnTo>
                    <a:pt x="3662" y="906"/>
                  </a:lnTo>
                  <a:lnTo>
                    <a:pt x="3651" y="898"/>
                  </a:lnTo>
                  <a:lnTo>
                    <a:pt x="3631" y="880"/>
                  </a:lnTo>
                  <a:lnTo>
                    <a:pt x="3614" y="860"/>
                  </a:lnTo>
                  <a:lnTo>
                    <a:pt x="3601" y="837"/>
                  </a:lnTo>
                  <a:lnTo>
                    <a:pt x="3591" y="810"/>
                  </a:lnTo>
                  <a:lnTo>
                    <a:pt x="3585" y="780"/>
                  </a:lnTo>
                  <a:lnTo>
                    <a:pt x="3583" y="747"/>
                  </a:lnTo>
                  <a:lnTo>
                    <a:pt x="3583" y="442"/>
                  </a:lnTo>
                  <a:lnTo>
                    <a:pt x="3441" y="442"/>
                  </a:lnTo>
                  <a:lnTo>
                    <a:pt x="3441" y="296"/>
                  </a:lnTo>
                  <a:lnTo>
                    <a:pt x="3583" y="296"/>
                  </a:lnTo>
                  <a:lnTo>
                    <a:pt x="3583" y="134"/>
                  </a:lnTo>
                  <a:lnTo>
                    <a:pt x="3764" y="134"/>
                  </a:lnTo>
                  <a:lnTo>
                    <a:pt x="3764" y="296"/>
                  </a:lnTo>
                  <a:lnTo>
                    <a:pt x="3949" y="296"/>
                  </a:lnTo>
                  <a:lnTo>
                    <a:pt x="3949" y="442"/>
                  </a:lnTo>
                  <a:lnTo>
                    <a:pt x="3764" y="442"/>
                  </a:lnTo>
                  <a:lnTo>
                    <a:pt x="3764" y="719"/>
                  </a:lnTo>
                  <a:lnTo>
                    <a:pt x="3766" y="747"/>
                  </a:lnTo>
                  <a:lnTo>
                    <a:pt x="3769" y="759"/>
                  </a:lnTo>
                  <a:lnTo>
                    <a:pt x="3774" y="769"/>
                  </a:lnTo>
                  <a:lnTo>
                    <a:pt x="3778" y="779"/>
                  </a:lnTo>
                  <a:lnTo>
                    <a:pt x="3786" y="787"/>
                  </a:lnTo>
                  <a:lnTo>
                    <a:pt x="3795" y="794"/>
                  </a:lnTo>
                  <a:lnTo>
                    <a:pt x="3805" y="800"/>
                  </a:lnTo>
                  <a:lnTo>
                    <a:pt x="3817" y="805"/>
                  </a:lnTo>
                  <a:lnTo>
                    <a:pt x="3830" y="809"/>
                  </a:lnTo>
                  <a:lnTo>
                    <a:pt x="3861" y="815"/>
                  </a:lnTo>
                  <a:lnTo>
                    <a:pt x="3901" y="816"/>
                  </a:lnTo>
                  <a:lnTo>
                    <a:pt x="3948" y="815"/>
                  </a:lnTo>
                  <a:lnTo>
                    <a:pt x="3948" y="951"/>
                  </a:lnTo>
                  <a:close/>
                  <a:moveTo>
                    <a:pt x="3078" y="968"/>
                  </a:moveTo>
                  <a:lnTo>
                    <a:pt x="3022" y="966"/>
                  </a:lnTo>
                  <a:lnTo>
                    <a:pt x="2996" y="962"/>
                  </a:lnTo>
                  <a:lnTo>
                    <a:pt x="2971" y="958"/>
                  </a:lnTo>
                  <a:lnTo>
                    <a:pt x="2946" y="952"/>
                  </a:lnTo>
                  <a:lnTo>
                    <a:pt x="2923" y="945"/>
                  </a:lnTo>
                  <a:lnTo>
                    <a:pt x="2880" y="928"/>
                  </a:lnTo>
                  <a:lnTo>
                    <a:pt x="2840" y="906"/>
                  </a:lnTo>
                  <a:lnTo>
                    <a:pt x="2806" y="880"/>
                  </a:lnTo>
                  <a:lnTo>
                    <a:pt x="2779" y="849"/>
                  </a:lnTo>
                  <a:lnTo>
                    <a:pt x="2756" y="814"/>
                  </a:lnTo>
                  <a:lnTo>
                    <a:pt x="2913" y="740"/>
                  </a:lnTo>
                  <a:lnTo>
                    <a:pt x="2918" y="751"/>
                  </a:lnTo>
                  <a:lnTo>
                    <a:pt x="2924" y="760"/>
                  </a:lnTo>
                  <a:lnTo>
                    <a:pt x="2937" y="778"/>
                  </a:lnTo>
                  <a:lnTo>
                    <a:pt x="2954" y="793"/>
                  </a:lnTo>
                  <a:lnTo>
                    <a:pt x="2974" y="806"/>
                  </a:lnTo>
                  <a:lnTo>
                    <a:pt x="2996" y="816"/>
                  </a:lnTo>
                  <a:lnTo>
                    <a:pt x="3021" y="823"/>
                  </a:lnTo>
                  <a:lnTo>
                    <a:pt x="3048" y="827"/>
                  </a:lnTo>
                  <a:lnTo>
                    <a:pt x="3078" y="829"/>
                  </a:lnTo>
                  <a:lnTo>
                    <a:pt x="3116" y="827"/>
                  </a:lnTo>
                  <a:lnTo>
                    <a:pt x="3157" y="817"/>
                  </a:lnTo>
                  <a:lnTo>
                    <a:pt x="3174" y="809"/>
                  </a:lnTo>
                  <a:lnTo>
                    <a:pt x="3188" y="797"/>
                  </a:lnTo>
                  <a:lnTo>
                    <a:pt x="3198" y="782"/>
                  </a:lnTo>
                  <a:lnTo>
                    <a:pt x="3200" y="773"/>
                  </a:lnTo>
                  <a:lnTo>
                    <a:pt x="3201" y="763"/>
                  </a:lnTo>
                  <a:lnTo>
                    <a:pt x="3198" y="748"/>
                  </a:lnTo>
                  <a:lnTo>
                    <a:pt x="3189" y="735"/>
                  </a:lnTo>
                  <a:lnTo>
                    <a:pt x="3183" y="730"/>
                  </a:lnTo>
                  <a:lnTo>
                    <a:pt x="3175" y="724"/>
                  </a:lnTo>
                  <a:lnTo>
                    <a:pt x="3157" y="715"/>
                  </a:lnTo>
                  <a:lnTo>
                    <a:pt x="3134" y="707"/>
                  </a:lnTo>
                  <a:lnTo>
                    <a:pt x="3109" y="699"/>
                  </a:lnTo>
                  <a:lnTo>
                    <a:pt x="3052" y="685"/>
                  </a:lnTo>
                  <a:lnTo>
                    <a:pt x="3007" y="674"/>
                  </a:lnTo>
                  <a:lnTo>
                    <a:pt x="2961" y="661"/>
                  </a:lnTo>
                  <a:lnTo>
                    <a:pt x="2916" y="645"/>
                  </a:lnTo>
                  <a:lnTo>
                    <a:pt x="2895" y="636"/>
                  </a:lnTo>
                  <a:lnTo>
                    <a:pt x="2875" y="626"/>
                  </a:lnTo>
                  <a:lnTo>
                    <a:pt x="2856" y="614"/>
                  </a:lnTo>
                  <a:lnTo>
                    <a:pt x="2839" y="601"/>
                  </a:lnTo>
                  <a:lnTo>
                    <a:pt x="2824" y="585"/>
                  </a:lnTo>
                  <a:lnTo>
                    <a:pt x="2811" y="568"/>
                  </a:lnTo>
                  <a:lnTo>
                    <a:pt x="2800" y="550"/>
                  </a:lnTo>
                  <a:lnTo>
                    <a:pt x="2793" y="529"/>
                  </a:lnTo>
                  <a:lnTo>
                    <a:pt x="2788" y="507"/>
                  </a:lnTo>
                  <a:lnTo>
                    <a:pt x="2786" y="482"/>
                  </a:lnTo>
                  <a:lnTo>
                    <a:pt x="2787" y="460"/>
                  </a:lnTo>
                  <a:lnTo>
                    <a:pt x="2792" y="439"/>
                  </a:lnTo>
                  <a:lnTo>
                    <a:pt x="2794" y="429"/>
                  </a:lnTo>
                  <a:lnTo>
                    <a:pt x="2798" y="419"/>
                  </a:lnTo>
                  <a:lnTo>
                    <a:pt x="2808" y="400"/>
                  </a:lnTo>
                  <a:lnTo>
                    <a:pt x="2820" y="382"/>
                  </a:lnTo>
                  <a:lnTo>
                    <a:pt x="2833" y="365"/>
                  </a:lnTo>
                  <a:lnTo>
                    <a:pt x="2848" y="350"/>
                  </a:lnTo>
                  <a:lnTo>
                    <a:pt x="2868" y="336"/>
                  </a:lnTo>
                  <a:lnTo>
                    <a:pt x="2887" y="323"/>
                  </a:lnTo>
                  <a:lnTo>
                    <a:pt x="2910" y="312"/>
                  </a:lnTo>
                  <a:lnTo>
                    <a:pt x="2934" y="302"/>
                  </a:lnTo>
                  <a:lnTo>
                    <a:pt x="2959" y="294"/>
                  </a:lnTo>
                  <a:lnTo>
                    <a:pt x="2985" y="288"/>
                  </a:lnTo>
                  <a:lnTo>
                    <a:pt x="3014" y="283"/>
                  </a:lnTo>
                  <a:lnTo>
                    <a:pt x="3044" y="280"/>
                  </a:lnTo>
                  <a:lnTo>
                    <a:pt x="3075" y="279"/>
                  </a:lnTo>
                  <a:lnTo>
                    <a:pt x="3123" y="282"/>
                  </a:lnTo>
                  <a:lnTo>
                    <a:pt x="3169" y="288"/>
                  </a:lnTo>
                  <a:lnTo>
                    <a:pt x="3211" y="300"/>
                  </a:lnTo>
                  <a:lnTo>
                    <a:pt x="3249" y="315"/>
                  </a:lnTo>
                  <a:lnTo>
                    <a:pt x="3285" y="335"/>
                  </a:lnTo>
                  <a:lnTo>
                    <a:pt x="3316" y="358"/>
                  </a:lnTo>
                  <a:lnTo>
                    <a:pt x="3344" y="385"/>
                  </a:lnTo>
                  <a:lnTo>
                    <a:pt x="3367" y="416"/>
                  </a:lnTo>
                  <a:lnTo>
                    <a:pt x="3214" y="487"/>
                  </a:lnTo>
                  <a:lnTo>
                    <a:pt x="3204" y="471"/>
                  </a:lnTo>
                  <a:lnTo>
                    <a:pt x="3190" y="457"/>
                  </a:lnTo>
                  <a:lnTo>
                    <a:pt x="3176" y="445"/>
                  </a:lnTo>
                  <a:lnTo>
                    <a:pt x="3159" y="435"/>
                  </a:lnTo>
                  <a:lnTo>
                    <a:pt x="3141" y="427"/>
                  </a:lnTo>
                  <a:lnTo>
                    <a:pt x="3121" y="422"/>
                  </a:lnTo>
                  <a:lnTo>
                    <a:pt x="3099" y="418"/>
                  </a:lnTo>
                  <a:lnTo>
                    <a:pt x="3075" y="417"/>
                  </a:lnTo>
                  <a:lnTo>
                    <a:pt x="3039" y="420"/>
                  </a:lnTo>
                  <a:lnTo>
                    <a:pt x="3021" y="425"/>
                  </a:lnTo>
                  <a:lnTo>
                    <a:pt x="3004" y="431"/>
                  </a:lnTo>
                  <a:lnTo>
                    <a:pt x="2991" y="439"/>
                  </a:lnTo>
                  <a:lnTo>
                    <a:pt x="2980" y="450"/>
                  </a:lnTo>
                  <a:lnTo>
                    <a:pt x="2976" y="456"/>
                  </a:lnTo>
                  <a:lnTo>
                    <a:pt x="2973" y="463"/>
                  </a:lnTo>
                  <a:lnTo>
                    <a:pt x="2971" y="479"/>
                  </a:lnTo>
                  <a:lnTo>
                    <a:pt x="2973" y="494"/>
                  </a:lnTo>
                  <a:lnTo>
                    <a:pt x="2983" y="507"/>
                  </a:lnTo>
                  <a:lnTo>
                    <a:pt x="2989" y="513"/>
                  </a:lnTo>
                  <a:lnTo>
                    <a:pt x="2996" y="518"/>
                  </a:lnTo>
                  <a:lnTo>
                    <a:pt x="3014" y="528"/>
                  </a:lnTo>
                  <a:lnTo>
                    <a:pt x="3037" y="536"/>
                  </a:lnTo>
                  <a:lnTo>
                    <a:pt x="3062" y="543"/>
                  </a:lnTo>
                  <a:lnTo>
                    <a:pt x="3118" y="557"/>
                  </a:lnTo>
                  <a:lnTo>
                    <a:pt x="3164" y="568"/>
                  </a:lnTo>
                  <a:lnTo>
                    <a:pt x="3210" y="581"/>
                  </a:lnTo>
                  <a:lnTo>
                    <a:pt x="3255" y="597"/>
                  </a:lnTo>
                  <a:lnTo>
                    <a:pt x="3277" y="607"/>
                  </a:lnTo>
                  <a:lnTo>
                    <a:pt x="3296" y="617"/>
                  </a:lnTo>
                  <a:lnTo>
                    <a:pt x="3315" y="629"/>
                  </a:lnTo>
                  <a:lnTo>
                    <a:pt x="3332" y="643"/>
                  </a:lnTo>
                  <a:lnTo>
                    <a:pt x="3348" y="658"/>
                  </a:lnTo>
                  <a:lnTo>
                    <a:pt x="3360" y="675"/>
                  </a:lnTo>
                  <a:lnTo>
                    <a:pt x="3370" y="694"/>
                  </a:lnTo>
                  <a:lnTo>
                    <a:pt x="3379" y="715"/>
                  </a:lnTo>
                  <a:lnTo>
                    <a:pt x="3384" y="738"/>
                  </a:lnTo>
                  <a:lnTo>
                    <a:pt x="3385" y="764"/>
                  </a:lnTo>
                  <a:lnTo>
                    <a:pt x="3384" y="787"/>
                  </a:lnTo>
                  <a:lnTo>
                    <a:pt x="3380" y="808"/>
                  </a:lnTo>
                  <a:lnTo>
                    <a:pt x="3376" y="818"/>
                  </a:lnTo>
                  <a:lnTo>
                    <a:pt x="3373" y="828"/>
                  </a:lnTo>
                  <a:lnTo>
                    <a:pt x="3363" y="848"/>
                  </a:lnTo>
                  <a:lnTo>
                    <a:pt x="3351" y="866"/>
                  </a:lnTo>
                  <a:lnTo>
                    <a:pt x="3337" y="882"/>
                  </a:lnTo>
                  <a:lnTo>
                    <a:pt x="3319" y="898"/>
                  </a:lnTo>
                  <a:lnTo>
                    <a:pt x="3301" y="912"/>
                  </a:lnTo>
                  <a:lnTo>
                    <a:pt x="3279" y="925"/>
                  </a:lnTo>
                  <a:lnTo>
                    <a:pt x="3255" y="936"/>
                  </a:lnTo>
                  <a:lnTo>
                    <a:pt x="3230" y="945"/>
                  </a:lnTo>
                  <a:lnTo>
                    <a:pt x="3202" y="953"/>
                  </a:lnTo>
                  <a:lnTo>
                    <a:pt x="3174" y="960"/>
                  </a:lnTo>
                  <a:lnTo>
                    <a:pt x="3144" y="964"/>
                  </a:lnTo>
                  <a:lnTo>
                    <a:pt x="3111" y="967"/>
                  </a:lnTo>
                  <a:lnTo>
                    <a:pt x="3078" y="968"/>
                  </a:lnTo>
                  <a:close/>
                  <a:moveTo>
                    <a:pt x="4419" y="279"/>
                  </a:moveTo>
                  <a:lnTo>
                    <a:pt x="4377" y="281"/>
                  </a:lnTo>
                  <a:lnTo>
                    <a:pt x="4335" y="286"/>
                  </a:lnTo>
                  <a:lnTo>
                    <a:pt x="4296" y="294"/>
                  </a:lnTo>
                  <a:lnTo>
                    <a:pt x="4257" y="306"/>
                  </a:lnTo>
                  <a:lnTo>
                    <a:pt x="4221" y="320"/>
                  </a:lnTo>
                  <a:lnTo>
                    <a:pt x="4186" y="337"/>
                  </a:lnTo>
                  <a:lnTo>
                    <a:pt x="4155" y="357"/>
                  </a:lnTo>
                  <a:lnTo>
                    <a:pt x="4140" y="368"/>
                  </a:lnTo>
                  <a:lnTo>
                    <a:pt x="4125" y="379"/>
                  </a:lnTo>
                  <a:lnTo>
                    <a:pt x="4099" y="403"/>
                  </a:lnTo>
                  <a:lnTo>
                    <a:pt x="4075" y="430"/>
                  </a:lnTo>
                  <a:lnTo>
                    <a:pt x="4054" y="458"/>
                  </a:lnTo>
                  <a:lnTo>
                    <a:pt x="4038" y="488"/>
                  </a:lnTo>
                  <a:lnTo>
                    <a:pt x="4023" y="520"/>
                  </a:lnTo>
                  <a:lnTo>
                    <a:pt x="4014" y="553"/>
                  </a:lnTo>
                  <a:lnTo>
                    <a:pt x="4008" y="587"/>
                  </a:lnTo>
                  <a:lnTo>
                    <a:pt x="4005" y="624"/>
                  </a:lnTo>
                  <a:lnTo>
                    <a:pt x="4008" y="660"/>
                  </a:lnTo>
                  <a:lnTo>
                    <a:pt x="4014" y="694"/>
                  </a:lnTo>
                  <a:lnTo>
                    <a:pt x="4023" y="728"/>
                  </a:lnTo>
                  <a:lnTo>
                    <a:pt x="4038" y="759"/>
                  </a:lnTo>
                  <a:lnTo>
                    <a:pt x="4054" y="789"/>
                  </a:lnTo>
                  <a:lnTo>
                    <a:pt x="4075" y="818"/>
                  </a:lnTo>
                  <a:lnTo>
                    <a:pt x="4099" y="844"/>
                  </a:lnTo>
                  <a:lnTo>
                    <a:pt x="4112" y="857"/>
                  </a:lnTo>
                  <a:lnTo>
                    <a:pt x="4125" y="868"/>
                  </a:lnTo>
                  <a:lnTo>
                    <a:pt x="4155" y="890"/>
                  </a:lnTo>
                  <a:lnTo>
                    <a:pt x="4171" y="901"/>
                  </a:lnTo>
                  <a:lnTo>
                    <a:pt x="4186" y="910"/>
                  </a:lnTo>
                  <a:lnTo>
                    <a:pt x="4221" y="927"/>
                  </a:lnTo>
                  <a:lnTo>
                    <a:pt x="4257" y="941"/>
                  </a:lnTo>
                  <a:lnTo>
                    <a:pt x="4296" y="953"/>
                  </a:lnTo>
                  <a:lnTo>
                    <a:pt x="4335" y="961"/>
                  </a:lnTo>
                  <a:lnTo>
                    <a:pt x="4377" y="966"/>
                  </a:lnTo>
                  <a:lnTo>
                    <a:pt x="4419" y="968"/>
                  </a:lnTo>
                  <a:lnTo>
                    <a:pt x="4462" y="966"/>
                  </a:lnTo>
                  <a:lnTo>
                    <a:pt x="4504" y="961"/>
                  </a:lnTo>
                  <a:lnTo>
                    <a:pt x="4544" y="953"/>
                  </a:lnTo>
                  <a:lnTo>
                    <a:pt x="4582" y="941"/>
                  </a:lnTo>
                  <a:lnTo>
                    <a:pt x="4618" y="927"/>
                  </a:lnTo>
                  <a:lnTo>
                    <a:pt x="4653" y="910"/>
                  </a:lnTo>
                  <a:lnTo>
                    <a:pt x="4684" y="890"/>
                  </a:lnTo>
                  <a:lnTo>
                    <a:pt x="4700" y="880"/>
                  </a:lnTo>
                  <a:lnTo>
                    <a:pt x="4714" y="868"/>
                  </a:lnTo>
                  <a:lnTo>
                    <a:pt x="4741" y="844"/>
                  </a:lnTo>
                  <a:lnTo>
                    <a:pt x="4764" y="818"/>
                  </a:lnTo>
                  <a:lnTo>
                    <a:pt x="4785" y="789"/>
                  </a:lnTo>
                  <a:lnTo>
                    <a:pt x="4802" y="759"/>
                  </a:lnTo>
                  <a:lnTo>
                    <a:pt x="4815" y="728"/>
                  </a:lnTo>
                  <a:lnTo>
                    <a:pt x="4826" y="694"/>
                  </a:lnTo>
                  <a:lnTo>
                    <a:pt x="4832" y="660"/>
                  </a:lnTo>
                  <a:lnTo>
                    <a:pt x="4834" y="624"/>
                  </a:lnTo>
                  <a:lnTo>
                    <a:pt x="4832" y="587"/>
                  </a:lnTo>
                  <a:lnTo>
                    <a:pt x="4826" y="553"/>
                  </a:lnTo>
                  <a:lnTo>
                    <a:pt x="4815" y="520"/>
                  </a:lnTo>
                  <a:lnTo>
                    <a:pt x="4802" y="488"/>
                  </a:lnTo>
                  <a:lnTo>
                    <a:pt x="4785" y="458"/>
                  </a:lnTo>
                  <a:lnTo>
                    <a:pt x="4764" y="430"/>
                  </a:lnTo>
                  <a:lnTo>
                    <a:pt x="4741" y="403"/>
                  </a:lnTo>
                  <a:lnTo>
                    <a:pt x="4728" y="391"/>
                  </a:lnTo>
                  <a:lnTo>
                    <a:pt x="4714" y="379"/>
                  </a:lnTo>
                  <a:lnTo>
                    <a:pt x="4684" y="357"/>
                  </a:lnTo>
                  <a:lnTo>
                    <a:pt x="4669" y="347"/>
                  </a:lnTo>
                  <a:lnTo>
                    <a:pt x="4653" y="337"/>
                  </a:lnTo>
                  <a:lnTo>
                    <a:pt x="4618" y="320"/>
                  </a:lnTo>
                  <a:lnTo>
                    <a:pt x="4582" y="306"/>
                  </a:lnTo>
                  <a:lnTo>
                    <a:pt x="4544" y="294"/>
                  </a:lnTo>
                  <a:lnTo>
                    <a:pt x="4504" y="286"/>
                  </a:lnTo>
                  <a:lnTo>
                    <a:pt x="4462" y="281"/>
                  </a:lnTo>
                  <a:lnTo>
                    <a:pt x="4419" y="279"/>
                  </a:lnTo>
                  <a:close/>
                  <a:moveTo>
                    <a:pt x="4419" y="821"/>
                  </a:moveTo>
                  <a:lnTo>
                    <a:pt x="4395" y="820"/>
                  </a:lnTo>
                  <a:lnTo>
                    <a:pt x="4371" y="817"/>
                  </a:lnTo>
                  <a:lnTo>
                    <a:pt x="4348" y="813"/>
                  </a:lnTo>
                  <a:lnTo>
                    <a:pt x="4327" y="806"/>
                  </a:lnTo>
                  <a:lnTo>
                    <a:pt x="4306" y="798"/>
                  </a:lnTo>
                  <a:lnTo>
                    <a:pt x="4287" y="788"/>
                  </a:lnTo>
                  <a:lnTo>
                    <a:pt x="4269" y="777"/>
                  </a:lnTo>
                  <a:lnTo>
                    <a:pt x="4254" y="765"/>
                  </a:lnTo>
                  <a:lnTo>
                    <a:pt x="4238" y="751"/>
                  </a:lnTo>
                  <a:lnTo>
                    <a:pt x="4225" y="736"/>
                  </a:lnTo>
                  <a:lnTo>
                    <a:pt x="4214" y="720"/>
                  </a:lnTo>
                  <a:lnTo>
                    <a:pt x="4204" y="702"/>
                  </a:lnTo>
                  <a:lnTo>
                    <a:pt x="4196" y="684"/>
                  </a:lnTo>
                  <a:lnTo>
                    <a:pt x="4191" y="665"/>
                  </a:lnTo>
                  <a:lnTo>
                    <a:pt x="4188" y="645"/>
                  </a:lnTo>
                  <a:lnTo>
                    <a:pt x="4186" y="624"/>
                  </a:lnTo>
                  <a:lnTo>
                    <a:pt x="4188" y="603"/>
                  </a:lnTo>
                  <a:lnTo>
                    <a:pt x="4191" y="582"/>
                  </a:lnTo>
                  <a:lnTo>
                    <a:pt x="4196" y="563"/>
                  </a:lnTo>
                  <a:lnTo>
                    <a:pt x="4204" y="545"/>
                  </a:lnTo>
                  <a:lnTo>
                    <a:pt x="4214" y="528"/>
                  </a:lnTo>
                  <a:lnTo>
                    <a:pt x="4225" y="511"/>
                  </a:lnTo>
                  <a:lnTo>
                    <a:pt x="4254" y="482"/>
                  </a:lnTo>
                  <a:lnTo>
                    <a:pt x="4269" y="470"/>
                  </a:lnTo>
                  <a:lnTo>
                    <a:pt x="4287" y="459"/>
                  </a:lnTo>
                  <a:lnTo>
                    <a:pt x="4306" y="449"/>
                  </a:lnTo>
                  <a:lnTo>
                    <a:pt x="4327" y="441"/>
                  </a:lnTo>
                  <a:lnTo>
                    <a:pt x="4348" y="435"/>
                  </a:lnTo>
                  <a:lnTo>
                    <a:pt x="4371" y="430"/>
                  </a:lnTo>
                  <a:lnTo>
                    <a:pt x="4395" y="427"/>
                  </a:lnTo>
                  <a:lnTo>
                    <a:pt x="4419" y="426"/>
                  </a:lnTo>
                  <a:lnTo>
                    <a:pt x="4444" y="427"/>
                  </a:lnTo>
                  <a:lnTo>
                    <a:pt x="4468" y="430"/>
                  </a:lnTo>
                  <a:lnTo>
                    <a:pt x="4490" y="435"/>
                  </a:lnTo>
                  <a:lnTo>
                    <a:pt x="4513" y="441"/>
                  </a:lnTo>
                  <a:lnTo>
                    <a:pt x="4533" y="449"/>
                  </a:lnTo>
                  <a:lnTo>
                    <a:pt x="4552" y="459"/>
                  </a:lnTo>
                  <a:lnTo>
                    <a:pt x="4570" y="470"/>
                  </a:lnTo>
                  <a:lnTo>
                    <a:pt x="4586" y="482"/>
                  </a:lnTo>
                  <a:lnTo>
                    <a:pt x="4602" y="496"/>
                  </a:lnTo>
                  <a:lnTo>
                    <a:pt x="4615" y="511"/>
                  </a:lnTo>
                  <a:lnTo>
                    <a:pt x="4626" y="528"/>
                  </a:lnTo>
                  <a:lnTo>
                    <a:pt x="4635" y="545"/>
                  </a:lnTo>
                  <a:lnTo>
                    <a:pt x="4642" y="563"/>
                  </a:lnTo>
                  <a:lnTo>
                    <a:pt x="4648" y="582"/>
                  </a:lnTo>
                  <a:lnTo>
                    <a:pt x="4652" y="603"/>
                  </a:lnTo>
                  <a:lnTo>
                    <a:pt x="4653" y="624"/>
                  </a:lnTo>
                  <a:lnTo>
                    <a:pt x="4652" y="645"/>
                  </a:lnTo>
                  <a:lnTo>
                    <a:pt x="4648" y="665"/>
                  </a:lnTo>
                  <a:lnTo>
                    <a:pt x="4642" y="684"/>
                  </a:lnTo>
                  <a:lnTo>
                    <a:pt x="4635" y="702"/>
                  </a:lnTo>
                  <a:lnTo>
                    <a:pt x="4626" y="720"/>
                  </a:lnTo>
                  <a:lnTo>
                    <a:pt x="4615" y="736"/>
                  </a:lnTo>
                  <a:lnTo>
                    <a:pt x="4586" y="765"/>
                  </a:lnTo>
                  <a:lnTo>
                    <a:pt x="4570" y="777"/>
                  </a:lnTo>
                  <a:lnTo>
                    <a:pt x="4552" y="788"/>
                  </a:lnTo>
                  <a:lnTo>
                    <a:pt x="4533" y="798"/>
                  </a:lnTo>
                  <a:lnTo>
                    <a:pt x="4513" y="806"/>
                  </a:lnTo>
                  <a:lnTo>
                    <a:pt x="4490" y="813"/>
                  </a:lnTo>
                  <a:lnTo>
                    <a:pt x="4468" y="817"/>
                  </a:lnTo>
                  <a:lnTo>
                    <a:pt x="4444" y="820"/>
                  </a:lnTo>
                  <a:lnTo>
                    <a:pt x="4419" y="821"/>
                  </a:lnTo>
                  <a:close/>
                  <a:moveTo>
                    <a:pt x="7017" y="951"/>
                  </a:moveTo>
                  <a:lnTo>
                    <a:pt x="6950" y="954"/>
                  </a:lnTo>
                  <a:lnTo>
                    <a:pt x="6884" y="951"/>
                  </a:lnTo>
                  <a:lnTo>
                    <a:pt x="6853" y="948"/>
                  </a:lnTo>
                  <a:lnTo>
                    <a:pt x="6823" y="942"/>
                  </a:lnTo>
                  <a:lnTo>
                    <a:pt x="6794" y="935"/>
                  </a:lnTo>
                  <a:lnTo>
                    <a:pt x="6766" y="925"/>
                  </a:lnTo>
                  <a:lnTo>
                    <a:pt x="6742" y="913"/>
                  </a:lnTo>
                  <a:lnTo>
                    <a:pt x="6730" y="906"/>
                  </a:lnTo>
                  <a:lnTo>
                    <a:pt x="6720" y="898"/>
                  </a:lnTo>
                  <a:lnTo>
                    <a:pt x="6700" y="880"/>
                  </a:lnTo>
                  <a:lnTo>
                    <a:pt x="6684" y="860"/>
                  </a:lnTo>
                  <a:lnTo>
                    <a:pt x="6670" y="837"/>
                  </a:lnTo>
                  <a:lnTo>
                    <a:pt x="6660" y="810"/>
                  </a:lnTo>
                  <a:lnTo>
                    <a:pt x="6654" y="780"/>
                  </a:lnTo>
                  <a:lnTo>
                    <a:pt x="6651" y="747"/>
                  </a:lnTo>
                  <a:lnTo>
                    <a:pt x="6651" y="442"/>
                  </a:lnTo>
                  <a:lnTo>
                    <a:pt x="6510" y="442"/>
                  </a:lnTo>
                  <a:lnTo>
                    <a:pt x="6510" y="296"/>
                  </a:lnTo>
                  <a:lnTo>
                    <a:pt x="6651" y="296"/>
                  </a:lnTo>
                  <a:lnTo>
                    <a:pt x="6651" y="134"/>
                  </a:lnTo>
                  <a:lnTo>
                    <a:pt x="6832" y="134"/>
                  </a:lnTo>
                  <a:lnTo>
                    <a:pt x="6832" y="296"/>
                  </a:lnTo>
                  <a:lnTo>
                    <a:pt x="7018" y="296"/>
                  </a:lnTo>
                  <a:lnTo>
                    <a:pt x="7018" y="442"/>
                  </a:lnTo>
                  <a:lnTo>
                    <a:pt x="6832" y="442"/>
                  </a:lnTo>
                  <a:lnTo>
                    <a:pt x="6832" y="719"/>
                  </a:lnTo>
                  <a:lnTo>
                    <a:pt x="6835" y="747"/>
                  </a:lnTo>
                  <a:lnTo>
                    <a:pt x="6838" y="759"/>
                  </a:lnTo>
                  <a:lnTo>
                    <a:pt x="6842" y="769"/>
                  </a:lnTo>
                  <a:lnTo>
                    <a:pt x="6848" y="779"/>
                  </a:lnTo>
                  <a:lnTo>
                    <a:pt x="6855" y="787"/>
                  </a:lnTo>
                  <a:lnTo>
                    <a:pt x="6864" y="794"/>
                  </a:lnTo>
                  <a:lnTo>
                    <a:pt x="6874" y="800"/>
                  </a:lnTo>
                  <a:lnTo>
                    <a:pt x="6885" y="805"/>
                  </a:lnTo>
                  <a:lnTo>
                    <a:pt x="6898" y="809"/>
                  </a:lnTo>
                  <a:lnTo>
                    <a:pt x="6931" y="815"/>
                  </a:lnTo>
                  <a:lnTo>
                    <a:pt x="6970" y="816"/>
                  </a:lnTo>
                  <a:lnTo>
                    <a:pt x="7017" y="815"/>
                  </a:lnTo>
                  <a:lnTo>
                    <a:pt x="7017" y="951"/>
                  </a:lnTo>
                  <a:close/>
                  <a:moveTo>
                    <a:pt x="7489" y="279"/>
                  </a:moveTo>
                  <a:lnTo>
                    <a:pt x="7446" y="281"/>
                  </a:lnTo>
                  <a:lnTo>
                    <a:pt x="7405" y="286"/>
                  </a:lnTo>
                  <a:lnTo>
                    <a:pt x="7364" y="294"/>
                  </a:lnTo>
                  <a:lnTo>
                    <a:pt x="7326" y="306"/>
                  </a:lnTo>
                  <a:lnTo>
                    <a:pt x="7290" y="320"/>
                  </a:lnTo>
                  <a:lnTo>
                    <a:pt x="7256" y="337"/>
                  </a:lnTo>
                  <a:lnTo>
                    <a:pt x="7224" y="357"/>
                  </a:lnTo>
                  <a:lnTo>
                    <a:pt x="7209" y="368"/>
                  </a:lnTo>
                  <a:lnTo>
                    <a:pt x="7195" y="379"/>
                  </a:lnTo>
                  <a:lnTo>
                    <a:pt x="7168" y="403"/>
                  </a:lnTo>
                  <a:lnTo>
                    <a:pt x="7144" y="430"/>
                  </a:lnTo>
                  <a:lnTo>
                    <a:pt x="7124" y="458"/>
                  </a:lnTo>
                  <a:lnTo>
                    <a:pt x="7106" y="488"/>
                  </a:lnTo>
                  <a:lnTo>
                    <a:pt x="7093" y="520"/>
                  </a:lnTo>
                  <a:lnTo>
                    <a:pt x="7083" y="553"/>
                  </a:lnTo>
                  <a:lnTo>
                    <a:pt x="7076" y="587"/>
                  </a:lnTo>
                  <a:lnTo>
                    <a:pt x="7075" y="624"/>
                  </a:lnTo>
                  <a:lnTo>
                    <a:pt x="7076" y="660"/>
                  </a:lnTo>
                  <a:lnTo>
                    <a:pt x="7083" y="694"/>
                  </a:lnTo>
                  <a:lnTo>
                    <a:pt x="7093" y="728"/>
                  </a:lnTo>
                  <a:lnTo>
                    <a:pt x="7106" y="759"/>
                  </a:lnTo>
                  <a:lnTo>
                    <a:pt x="7124" y="789"/>
                  </a:lnTo>
                  <a:lnTo>
                    <a:pt x="7144" y="818"/>
                  </a:lnTo>
                  <a:lnTo>
                    <a:pt x="7168" y="844"/>
                  </a:lnTo>
                  <a:lnTo>
                    <a:pt x="7180" y="857"/>
                  </a:lnTo>
                  <a:lnTo>
                    <a:pt x="7195" y="868"/>
                  </a:lnTo>
                  <a:lnTo>
                    <a:pt x="7224" y="890"/>
                  </a:lnTo>
                  <a:lnTo>
                    <a:pt x="7239" y="901"/>
                  </a:lnTo>
                  <a:lnTo>
                    <a:pt x="7256" y="910"/>
                  </a:lnTo>
                  <a:lnTo>
                    <a:pt x="7290" y="927"/>
                  </a:lnTo>
                  <a:lnTo>
                    <a:pt x="7326" y="941"/>
                  </a:lnTo>
                  <a:lnTo>
                    <a:pt x="7364" y="953"/>
                  </a:lnTo>
                  <a:lnTo>
                    <a:pt x="7405" y="961"/>
                  </a:lnTo>
                  <a:lnTo>
                    <a:pt x="7446" y="966"/>
                  </a:lnTo>
                  <a:lnTo>
                    <a:pt x="7489" y="968"/>
                  </a:lnTo>
                  <a:lnTo>
                    <a:pt x="7532" y="966"/>
                  </a:lnTo>
                  <a:lnTo>
                    <a:pt x="7573" y="961"/>
                  </a:lnTo>
                  <a:lnTo>
                    <a:pt x="7614" y="953"/>
                  </a:lnTo>
                  <a:lnTo>
                    <a:pt x="7652" y="941"/>
                  </a:lnTo>
                  <a:lnTo>
                    <a:pt x="7688" y="927"/>
                  </a:lnTo>
                  <a:lnTo>
                    <a:pt x="7722" y="910"/>
                  </a:lnTo>
                  <a:lnTo>
                    <a:pt x="7754" y="890"/>
                  </a:lnTo>
                  <a:lnTo>
                    <a:pt x="7768" y="880"/>
                  </a:lnTo>
                  <a:lnTo>
                    <a:pt x="7783" y="868"/>
                  </a:lnTo>
                  <a:lnTo>
                    <a:pt x="7809" y="844"/>
                  </a:lnTo>
                  <a:lnTo>
                    <a:pt x="7833" y="818"/>
                  </a:lnTo>
                  <a:lnTo>
                    <a:pt x="7854" y="789"/>
                  </a:lnTo>
                  <a:lnTo>
                    <a:pt x="7870" y="759"/>
                  </a:lnTo>
                  <a:lnTo>
                    <a:pt x="7885" y="728"/>
                  </a:lnTo>
                  <a:lnTo>
                    <a:pt x="7894" y="694"/>
                  </a:lnTo>
                  <a:lnTo>
                    <a:pt x="7900" y="660"/>
                  </a:lnTo>
                  <a:lnTo>
                    <a:pt x="7903" y="624"/>
                  </a:lnTo>
                  <a:lnTo>
                    <a:pt x="7900" y="587"/>
                  </a:lnTo>
                  <a:lnTo>
                    <a:pt x="7894" y="553"/>
                  </a:lnTo>
                  <a:lnTo>
                    <a:pt x="7885" y="520"/>
                  </a:lnTo>
                  <a:lnTo>
                    <a:pt x="7870" y="488"/>
                  </a:lnTo>
                  <a:lnTo>
                    <a:pt x="7854" y="458"/>
                  </a:lnTo>
                  <a:lnTo>
                    <a:pt x="7833" y="430"/>
                  </a:lnTo>
                  <a:lnTo>
                    <a:pt x="7809" y="403"/>
                  </a:lnTo>
                  <a:lnTo>
                    <a:pt x="7797" y="391"/>
                  </a:lnTo>
                  <a:lnTo>
                    <a:pt x="7783" y="379"/>
                  </a:lnTo>
                  <a:lnTo>
                    <a:pt x="7754" y="357"/>
                  </a:lnTo>
                  <a:lnTo>
                    <a:pt x="7738" y="347"/>
                  </a:lnTo>
                  <a:lnTo>
                    <a:pt x="7722" y="337"/>
                  </a:lnTo>
                  <a:lnTo>
                    <a:pt x="7688" y="320"/>
                  </a:lnTo>
                  <a:lnTo>
                    <a:pt x="7652" y="306"/>
                  </a:lnTo>
                  <a:lnTo>
                    <a:pt x="7614" y="294"/>
                  </a:lnTo>
                  <a:lnTo>
                    <a:pt x="7573" y="286"/>
                  </a:lnTo>
                  <a:lnTo>
                    <a:pt x="7532" y="281"/>
                  </a:lnTo>
                  <a:lnTo>
                    <a:pt x="7489" y="279"/>
                  </a:lnTo>
                  <a:close/>
                  <a:moveTo>
                    <a:pt x="7489" y="821"/>
                  </a:moveTo>
                  <a:lnTo>
                    <a:pt x="7464" y="820"/>
                  </a:lnTo>
                  <a:lnTo>
                    <a:pt x="7441" y="817"/>
                  </a:lnTo>
                  <a:lnTo>
                    <a:pt x="7418" y="813"/>
                  </a:lnTo>
                  <a:lnTo>
                    <a:pt x="7396" y="806"/>
                  </a:lnTo>
                  <a:lnTo>
                    <a:pt x="7376" y="798"/>
                  </a:lnTo>
                  <a:lnTo>
                    <a:pt x="7357" y="788"/>
                  </a:lnTo>
                  <a:lnTo>
                    <a:pt x="7339" y="777"/>
                  </a:lnTo>
                  <a:lnTo>
                    <a:pt x="7322" y="765"/>
                  </a:lnTo>
                  <a:lnTo>
                    <a:pt x="7308" y="751"/>
                  </a:lnTo>
                  <a:lnTo>
                    <a:pt x="7294" y="736"/>
                  </a:lnTo>
                  <a:lnTo>
                    <a:pt x="7282" y="720"/>
                  </a:lnTo>
                  <a:lnTo>
                    <a:pt x="7273" y="702"/>
                  </a:lnTo>
                  <a:lnTo>
                    <a:pt x="7266" y="684"/>
                  </a:lnTo>
                  <a:lnTo>
                    <a:pt x="7260" y="665"/>
                  </a:lnTo>
                  <a:lnTo>
                    <a:pt x="7256" y="645"/>
                  </a:lnTo>
                  <a:lnTo>
                    <a:pt x="7255" y="624"/>
                  </a:lnTo>
                  <a:lnTo>
                    <a:pt x="7256" y="603"/>
                  </a:lnTo>
                  <a:lnTo>
                    <a:pt x="7260" y="582"/>
                  </a:lnTo>
                  <a:lnTo>
                    <a:pt x="7266" y="563"/>
                  </a:lnTo>
                  <a:lnTo>
                    <a:pt x="7273" y="545"/>
                  </a:lnTo>
                  <a:lnTo>
                    <a:pt x="7282" y="528"/>
                  </a:lnTo>
                  <a:lnTo>
                    <a:pt x="7294" y="511"/>
                  </a:lnTo>
                  <a:lnTo>
                    <a:pt x="7322" y="482"/>
                  </a:lnTo>
                  <a:lnTo>
                    <a:pt x="7339" y="470"/>
                  </a:lnTo>
                  <a:lnTo>
                    <a:pt x="7357" y="459"/>
                  </a:lnTo>
                  <a:lnTo>
                    <a:pt x="7376" y="449"/>
                  </a:lnTo>
                  <a:lnTo>
                    <a:pt x="7396" y="441"/>
                  </a:lnTo>
                  <a:lnTo>
                    <a:pt x="7418" y="435"/>
                  </a:lnTo>
                  <a:lnTo>
                    <a:pt x="7441" y="430"/>
                  </a:lnTo>
                  <a:lnTo>
                    <a:pt x="7464" y="427"/>
                  </a:lnTo>
                  <a:lnTo>
                    <a:pt x="7489" y="426"/>
                  </a:lnTo>
                  <a:lnTo>
                    <a:pt x="7513" y="427"/>
                  </a:lnTo>
                  <a:lnTo>
                    <a:pt x="7537" y="430"/>
                  </a:lnTo>
                  <a:lnTo>
                    <a:pt x="7560" y="435"/>
                  </a:lnTo>
                  <a:lnTo>
                    <a:pt x="7581" y="441"/>
                  </a:lnTo>
                  <a:lnTo>
                    <a:pt x="7602" y="449"/>
                  </a:lnTo>
                  <a:lnTo>
                    <a:pt x="7621" y="459"/>
                  </a:lnTo>
                  <a:lnTo>
                    <a:pt x="7639" y="470"/>
                  </a:lnTo>
                  <a:lnTo>
                    <a:pt x="7656" y="482"/>
                  </a:lnTo>
                  <a:lnTo>
                    <a:pt x="7670" y="496"/>
                  </a:lnTo>
                  <a:lnTo>
                    <a:pt x="7683" y="511"/>
                  </a:lnTo>
                  <a:lnTo>
                    <a:pt x="7695" y="528"/>
                  </a:lnTo>
                  <a:lnTo>
                    <a:pt x="7705" y="545"/>
                  </a:lnTo>
                  <a:lnTo>
                    <a:pt x="7712" y="563"/>
                  </a:lnTo>
                  <a:lnTo>
                    <a:pt x="7718" y="582"/>
                  </a:lnTo>
                  <a:lnTo>
                    <a:pt x="7720" y="603"/>
                  </a:lnTo>
                  <a:lnTo>
                    <a:pt x="7722" y="624"/>
                  </a:lnTo>
                  <a:lnTo>
                    <a:pt x="7720" y="645"/>
                  </a:lnTo>
                  <a:lnTo>
                    <a:pt x="7718" y="665"/>
                  </a:lnTo>
                  <a:lnTo>
                    <a:pt x="7712" y="684"/>
                  </a:lnTo>
                  <a:lnTo>
                    <a:pt x="7705" y="702"/>
                  </a:lnTo>
                  <a:lnTo>
                    <a:pt x="7695" y="720"/>
                  </a:lnTo>
                  <a:lnTo>
                    <a:pt x="7683" y="736"/>
                  </a:lnTo>
                  <a:lnTo>
                    <a:pt x="7656" y="765"/>
                  </a:lnTo>
                  <a:lnTo>
                    <a:pt x="7639" y="777"/>
                  </a:lnTo>
                  <a:lnTo>
                    <a:pt x="7621" y="788"/>
                  </a:lnTo>
                  <a:lnTo>
                    <a:pt x="7602" y="798"/>
                  </a:lnTo>
                  <a:lnTo>
                    <a:pt x="7581" y="806"/>
                  </a:lnTo>
                  <a:lnTo>
                    <a:pt x="7560" y="813"/>
                  </a:lnTo>
                  <a:lnTo>
                    <a:pt x="7537" y="817"/>
                  </a:lnTo>
                  <a:lnTo>
                    <a:pt x="7513" y="820"/>
                  </a:lnTo>
                  <a:lnTo>
                    <a:pt x="7489" y="821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4776788" y="554038"/>
              <a:ext cx="347663" cy="347663"/>
            </a:xfrm>
            <a:custGeom>
              <a:avLst/>
              <a:gdLst>
                <a:gd name="T0" fmla="*/ 974 w 1312"/>
                <a:gd name="T1" fmla="*/ 952 h 1093"/>
                <a:gd name="T2" fmla="*/ 1044 w 1312"/>
                <a:gd name="T3" fmla="*/ 970 h 1093"/>
                <a:gd name="T4" fmla="*/ 1102 w 1312"/>
                <a:gd name="T5" fmla="*/ 947 h 1093"/>
                <a:gd name="T6" fmla="*/ 1152 w 1312"/>
                <a:gd name="T7" fmla="*/ 903 h 1093"/>
                <a:gd name="T8" fmla="*/ 1197 w 1312"/>
                <a:gd name="T9" fmla="*/ 855 h 1093"/>
                <a:gd name="T10" fmla="*/ 1235 w 1312"/>
                <a:gd name="T11" fmla="*/ 803 h 1093"/>
                <a:gd name="T12" fmla="*/ 1272 w 1312"/>
                <a:gd name="T13" fmla="*/ 733 h 1093"/>
                <a:gd name="T14" fmla="*/ 1294 w 1312"/>
                <a:gd name="T15" fmla="*/ 674 h 1093"/>
                <a:gd name="T16" fmla="*/ 1307 w 1312"/>
                <a:gd name="T17" fmla="*/ 611 h 1093"/>
                <a:gd name="T18" fmla="*/ 1312 w 1312"/>
                <a:gd name="T19" fmla="*/ 546 h 1093"/>
                <a:gd name="T20" fmla="*/ 1306 w 1312"/>
                <a:gd name="T21" fmla="*/ 477 h 1093"/>
                <a:gd name="T22" fmla="*/ 1290 w 1312"/>
                <a:gd name="T23" fmla="*/ 410 h 1093"/>
                <a:gd name="T24" fmla="*/ 1260 w 1312"/>
                <a:gd name="T25" fmla="*/ 334 h 1093"/>
                <a:gd name="T26" fmla="*/ 1233 w 1312"/>
                <a:gd name="T27" fmla="*/ 286 h 1093"/>
                <a:gd name="T28" fmla="*/ 1199 w 1312"/>
                <a:gd name="T29" fmla="*/ 241 h 1093"/>
                <a:gd name="T30" fmla="*/ 1142 w 1312"/>
                <a:gd name="T31" fmla="*/ 179 h 1093"/>
                <a:gd name="T32" fmla="*/ 1073 w 1312"/>
                <a:gd name="T33" fmla="*/ 125 h 1093"/>
                <a:gd name="T34" fmla="*/ 1010 w 1312"/>
                <a:gd name="T35" fmla="*/ 86 h 1093"/>
                <a:gd name="T36" fmla="*/ 940 w 1312"/>
                <a:gd name="T37" fmla="*/ 54 h 1093"/>
                <a:gd name="T38" fmla="*/ 851 w 1312"/>
                <a:gd name="T39" fmla="*/ 25 h 1093"/>
                <a:gd name="T40" fmla="*/ 789 w 1312"/>
                <a:gd name="T41" fmla="*/ 11 h 1093"/>
                <a:gd name="T42" fmla="*/ 723 w 1312"/>
                <a:gd name="T43" fmla="*/ 3 h 1093"/>
                <a:gd name="T44" fmla="*/ 627 w 1312"/>
                <a:gd name="T45" fmla="*/ 1 h 1093"/>
                <a:gd name="T46" fmla="*/ 569 w 1312"/>
                <a:gd name="T47" fmla="*/ 5 h 1093"/>
                <a:gd name="T48" fmla="*/ 471 w 1312"/>
                <a:gd name="T49" fmla="*/ 22 h 1093"/>
                <a:gd name="T50" fmla="*/ 443 w 1312"/>
                <a:gd name="T51" fmla="*/ 65 h 1093"/>
                <a:gd name="T52" fmla="*/ 458 w 1312"/>
                <a:gd name="T53" fmla="*/ 132 h 1093"/>
                <a:gd name="T54" fmla="*/ 458 w 1312"/>
                <a:gd name="T55" fmla="*/ 206 h 1093"/>
                <a:gd name="T56" fmla="*/ 438 w 1312"/>
                <a:gd name="T57" fmla="*/ 280 h 1093"/>
                <a:gd name="T58" fmla="*/ 414 w 1312"/>
                <a:gd name="T59" fmla="*/ 333 h 1093"/>
                <a:gd name="T60" fmla="*/ 369 w 1312"/>
                <a:gd name="T61" fmla="*/ 395 h 1093"/>
                <a:gd name="T62" fmla="*/ 326 w 1312"/>
                <a:gd name="T63" fmla="*/ 437 h 1093"/>
                <a:gd name="T64" fmla="*/ 275 w 1312"/>
                <a:gd name="T65" fmla="*/ 473 h 1093"/>
                <a:gd name="T66" fmla="*/ 200 w 1312"/>
                <a:gd name="T67" fmla="*/ 511 h 1093"/>
                <a:gd name="T68" fmla="*/ 137 w 1312"/>
                <a:gd name="T69" fmla="*/ 532 h 1093"/>
                <a:gd name="T70" fmla="*/ 71 w 1312"/>
                <a:gd name="T71" fmla="*/ 545 h 1093"/>
                <a:gd name="T72" fmla="*/ 2 w 1312"/>
                <a:gd name="T73" fmla="*/ 563 h 1093"/>
                <a:gd name="T74" fmla="*/ 9 w 1312"/>
                <a:gd name="T75" fmla="*/ 630 h 1093"/>
                <a:gd name="T76" fmla="*/ 21 w 1312"/>
                <a:gd name="T77" fmla="*/ 683 h 1093"/>
                <a:gd name="T78" fmla="*/ 51 w 1312"/>
                <a:gd name="T79" fmla="*/ 757 h 1093"/>
                <a:gd name="T80" fmla="*/ 110 w 1312"/>
                <a:gd name="T81" fmla="*/ 848 h 1093"/>
                <a:gd name="T82" fmla="*/ 146 w 1312"/>
                <a:gd name="T83" fmla="*/ 889 h 1093"/>
                <a:gd name="T84" fmla="*/ 208 w 1312"/>
                <a:gd name="T85" fmla="*/ 945 h 1093"/>
                <a:gd name="T86" fmla="*/ 292 w 1312"/>
                <a:gd name="T87" fmla="*/ 1001 h 1093"/>
                <a:gd name="T88" fmla="*/ 386 w 1312"/>
                <a:gd name="T89" fmla="*/ 1045 h 1093"/>
                <a:gd name="T90" fmla="*/ 459 w 1312"/>
                <a:gd name="T91" fmla="*/ 1068 h 1093"/>
                <a:gd name="T92" fmla="*/ 567 w 1312"/>
                <a:gd name="T93" fmla="*/ 1088 h 1093"/>
                <a:gd name="T94" fmla="*/ 642 w 1312"/>
                <a:gd name="T95" fmla="*/ 1077 h 1093"/>
                <a:gd name="T96" fmla="*/ 674 w 1312"/>
                <a:gd name="T97" fmla="*/ 1041 h 1093"/>
                <a:gd name="T98" fmla="*/ 713 w 1312"/>
                <a:gd name="T99" fmla="*/ 1009 h 1093"/>
                <a:gd name="T100" fmla="*/ 766 w 1312"/>
                <a:gd name="T101" fmla="*/ 979 h 1093"/>
                <a:gd name="T102" fmla="*/ 827 w 1312"/>
                <a:gd name="T103" fmla="*/ 959 h 1093"/>
                <a:gd name="T104" fmla="*/ 882 w 1312"/>
                <a:gd name="T105" fmla="*/ 95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12" h="1093">
                  <a:moveTo>
                    <a:pt x="917" y="948"/>
                  </a:moveTo>
                  <a:lnTo>
                    <a:pt x="936" y="949"/>
                  </a:lnTo>
                  <a:lnTo>
                    <a:pt x="956" y="950"/>
                  </a:lnTo>
                  <a:lnTo>
                    <a:pt x="974" y="952"/>
                  </a:lnTo>
                  <a:lnTo>
                    <a:pt x="993" y="956"/>
                  </a:lnTo>
                  <a:lnTo>
                    <a:pt x="1010" y="960"/>
                  </a:lnTo>
                  <a:lnTo>
                    <a:pt x="1028" y="964"/>
                  </a:lnTo>
                  <a:lnTo>
                    <a:pt x="1044" y="970"/>
                  </a:lnTo>
                  <a:lnTo>
                    <a:pt x="1061" y="977"/>
                  </a:lnTo>
                  <a:lnTo>
                    <a:pt x="1076" y="967"/>
                  </a:lnTo>
                  <a:lnTo>
                    <a:pt x="1089" y="957"/>
                  </a:lnTo>
                  <a:lnTo>
                    <a:pt x="1102" y="947"/>
                  </a:lnTo>
                  <a:lnTo>
                    <a:pt x="1115" y="937"/>
                  </a:lnTo>
                  <a:lnTo>
                    <a:pt x="1128" y="926"/>
                  </a:lnTo>
                  <a:lnTo>
                    <a:pt x="1140" y="915"/>
                  </a:lnTo>
                  <a:lnTo>
                    <a:pt x="1152" y="903"/>
                  </a:lnTo>
                  <a:lnTo>
                    <a:pt x="1164" y="892"/>
                  </a:lnTo>
                  <a:lnTo>
                    <a:pt x="1176" y="880"/>
                  </a:lnTo>
                  <a:lnTo>
                    <a:pt x="1187" y="868"/>
                  </a:lnTo>
                  <a:lnTo>
                    <a:pt x="1197" y="855"/>
                  </a:lnTo>
                  <a:lnTo>
                    <a:pt x="1208" y="843"/>
                  </a:lnTo>
                  <a:lnTo>
                    <a:pt x="1217" y="830"/>
                  </a:lnTo>
                  <a:lnTo>
                    <a:pt x="1227" y="817"/>
                  </a:lnTo>
                  <a:lnTo>
                    <a:pt x="1235" y="803"/>
                  </a:lnTo>
                  <a:lnTo>
                    <a:pt x="1244" y="790"/>
                  </a:lnTo>
                  <a:lnTo>
                    <a:pt x="1259" y="762"/>
                  </a:lnTo>
                  <a:lnTo>
                    <a:pt x="1266" y="748"/>
                  </a:lnTo>
                  <a:lnTo>
                    <a:pt x="1272" y="733"/>
                  </a:lnTo>
                  <a:lnTo>
                    <a:pt x="1278" y="719"/>
                  </a:lnTo>
                  <a:lnTo>
                    <a:pt x="1284" y="704"/>
                  </a:lnTo>
                  <a:lnTo>
                    <a:pt x="1289" y="689"/>
                  </a:lnTo>
                  <a:lnTo>
                    <a:pt x="1294" y="674"/>
                  </a:lnTo>
                  <a:lnTo>
                    <a:pt x="1298" y="658"/>
                  </a:lnTo>
                  <a:lnTo>
                    <a:pt x="1301" y="643"/>
                  </a:lnTo>
                  <a:lnTo>
                    <a:pt x="1305" y="626"/>
                  </a:lnTo>
                  <a:lnTo>
                    <a:pt x="1307" y="611"/>
                  </a:lnTo>
                  <a:lnTo>
                    <a:pt x="1310" y="595"/>
                  </a:lnTo>
                  <a:lnTo>
                    <a:pt x="1311" y="579"/>
                  </a:lnTo>
                  <a:lnTo>
                    <a:pt x="1311" y="562"/>
                  </a:lnTo>
                  <a:lnTo>
                    <a:pt x="1312" y="546"/>
                  </a:lnTo>
                  <a:lnTo>
                    <a:pt x="1311" y="532"/>
                  </a:lnTo>
                  <a:lnTo>
                    <a:pt x="1311" y="518"/>
                  </a:lnTo>
                  <a:lnTo>
                    <a:pt x="1308" y="490"/>
                  </a:lnTo>
                  <a:lnTo>
                    <a:pt x="1306" y="477"/>
                  </a:lnTo>
                  <a:lnTo>
                    <a:pt x="1304" y="463"/>
                  </a:lnTo>
                  <a:lnTo>
                    <a:pt x="1299" y="436"/>
                  </a:lnTo>
                  <a:lnTo>
                    <a:pt x="1295" y="423"/>
                  </a:lnTo>
                  <a:lnTo>
                    <a:pt x="1290" y="410"/>
                  </a:lnTo>
                  <a:lnTo>
                    <a:pt x="1282" y="384"/>
                  </a:lnTo>
                  <a:lnTo>
                    <a:pt x="1271" y="358"/>
                  </a:lnTo>
                  <a:lnTo>
                    <a:pt x="1266" y="346"/>
                  </a:lnTo>
                  <a:lnTo>
                    <a:pt x="1260" y="334"/>
                  </a:lnTo>
                  <a:lnTo>
                    <a:pt x="1253" y="321"/>
                  </a:lnTo>
                  <a:lnTo>
                    <a:pt x="1247" y="309"/>
                  </a:lnTo>
                  <a:lnTo>
                    <a:pt x="1240" y="298"/>
                  </a:lnTo>
                  <a:lnTo>
                    <a:pt x="1233" y="286"/>
                  </a:lnTo>
                  <a:lnTo>
                    <a:pt x="1224" y="274"/>
                  </a:lnTo>
                  <a:lnTo>
                    <a:pt x="1217" y="263"/>
                  </a:lnTo>
                  <a:lnTo>
                    <a:pt x="1209" y="252"/>
                  </a:lnTo>
                  <a:lnTo>
                    <a:pt x="1199" y="241"/>
                  </a:lnTo>
                  <a:lnTo>
                    <a:pt x="1181" y="219"/>
                  </a:lnTo>
                  <a:lnTo>
                    <a:pt x="1162" y="199"/>
                  </a:lnTo>
                  <a:lnTo>
                    <a:pt x="1151" y="189"/>
                  </a:lnTo>
                  <a:lnTo>
                    <a:pt x="1142" y="179"/>
                  </a:lnTo>
                  <a:lnTo>
                    <a:pt x="1120" y="160"/>
                  </a:lnTo>
                  <a:lnTo>
                    <a:pt x="1108" y="151"/>
                  </a:lnTo>
                  <a:lnTo>
                    <a:pt x="1097" y="142"/>
                  </a:lnTo>
                  <a:lnTo>
                    <a:pt x="1073" y="125"/>
                  </a:lnTo>
                  <a:lnTo>
                    <a:pt x="1061" y="117"/>
                  </a:lnTo>
                  <a:lnTo>
                    <a:pt x="1048" y="109"/>
                  </a:lnTo>
                  <a:lnTo>
                    <a:pt x="1023" y="93"/>
                  </a:lnTo>
                  <a:lnTo>
                    <a:pt x="1010" y="86"/>
                  </a:lnTo>
                  <a:lnTo>
                    <a:pt x="996" y="79"/>
                  </a:lnTo>
                  <a:lnTo>
                    <a:pt x="969" y="66"/>
                  </a:lnTo>
                  <a:lnTo>
                    <a:pt x="954" y="60"/>
                  </a:lnTo>
                  <a:lnTo>
                    <a:pt x="940" y="54"/>
                  </a:lnTo>
                  <a:lnTo>
                    <a:pt x="911" y="43"/>
                  </a:lnTo>
                  <a:lnTo>
                    <a:pt x="881" y="33"/>
                  </a:lnTo>
                  <a:lnTo>
                    <a:pt x="867" y="29"/>
                  </a:lnTo>
                  <a:lnTo>
                    <a:pt x="851" y="25"/>
                  </a:lnTo>
                  <a:lnTo>
                    <a:pt x="836" y="21"/>
                  </a:lnTo>
                  <a:lnTo>
                    <a:pt x="820" y="17"/>
                  </a:lnTo>
                  <a:lnTo>
                    <a:pt x="804" y="14"/>
                  </a:lnTo>
                  <a:lnTo>
                    <a:pt x="789" y="11"/>
                  </a:lnTo>
                  <a:lnTo>
                    <a:pt x="772" y="9"/>
                  </a:lnTo>
                  <a:lnTo>
                    <a:pt x="756" y="6"/>
                  </a:lnTo>
                  <a:lnTo>
                    <a:pt x="740" y="4"/>
                  </a:lnTo>
                  <a:lnTo>
                    <a:pt x="723" y="3"/>
                  </a:lnTo>
                  <a:lnTo>
                    <a:pt x="707" y="2"/>
                  </a:lnTo>
                  <a:lnTo>
                    <a:pt x="690" y="1"/>
                  </a:lnTo>
                  <a:lnTo>
                    <a:pt x="657" y="0"/>
                  </a:lnTo>
                  <a:lnTo>
                    <a:pt x="627" y="1"/>
                  </a:lnTo>
                  <a:lnTo>
                    <a:pt x="612" y="1"/>
                  </a:lnTo>
                  <a:lnTo>
                    <a:pt x="598" y="2"/>
                  </a:lnTo>
                  <a:lnTo>
                    <a:pt x="582" y="3"/>
                  </a:lnTo>
                  <a:lnTo>
                    <a:pt x="569" y="5"/>
                  </a:lnTo>
                  <a:lnTo>
                    <a:pt x="540" y="9"/>
                  </a:lnTo>
                  <a:lnTo>
                    <a:pt x="512" y="13"/>
                  </a:lnTo>
                  <a:lnTo>
                    <a:pt x="484" y="19"/>
                  </a:lnTo>
                  <a:lnTo>
                    <a:pt x="471" y="22"/>
                  </a:lnTo>
                  <a:lnTo>
                    <a:pt x="458" y="26"/>
                  </a:lnTo>
                  <a:lnTo>
                    <a:pt x="431" y="33"/>
                  </a:lnTo>
                  <a:lnTo>
                    <a:pt x="437" y="49"/>
                  </a:lnTo>
                  <a:lnTo>
                    <a:pt x="443" y="65"/>
                  </a:lnTo>
                  <a:lnTo>
                    <a:pt x="448" y="81"/>
                  </a:lnTo>
                  <a:lnTo>
                    <a:pt x="452" y="98"/>
                  </a:lnTo>
                  <a:lnTo>
                    <a:pt x="455" y="115"/>
                  </a:lnTo>
                  <a:lnTo>
                    <a:pt x="458" y="132"/>
                  </a:lnTo>
                  <a:lnTo>
                    <a:pt x="459" y="149"/>
                  </a:lnTo>
                  <a:lnTo>
                    <a:pt x="460" y="167"/>
                  </a:lnTo>
                  <a:lnTo>
                    <a:pt x="459" y="186"/>
                  </a:lnTo>
                  <a:lnTo>
                    <a:pt x="458" y="206"/>
                  </a:lnTo>
                  <a:lnTo>
                    <a:pt x="454" y="225"/>
                  </a:lnTo>
                  <a:lnTo>
                    <a:pt x="450" y="244"/>
                  </a:lnTo>
                  <a:lnTo>
                    <a:pt x="446" y="262"/>
                  </a:lnTo>
                  <a:lnTo>
                    <a:pt x="438" y="280"/>
                  </a:lnTo>
                  <a:lnTo>
                    <a:pt x="436" y="289"/>
                  </a:lnTo>
                  <a:lnTo>
                    <a:pt x="431" y="298"/>
                  </a:lnTo>
                  <a:lnTo>
                    <a:pt x="424" y="316"/>
                  </a:lnTo>
                  <a:lnTo>
                    <a:pt x="414" y="333"/>
                  </a:lnTo>
                  <a:lnTo>
                    <a:pt x="405" y="349"/>
                  </a:lnTo>
                  <a:lnTo>
                    <a:pt x="393" y="365"/>
                  </a:lnTo>
                  <a:lnTo>
                    <a:pt x="381" y="381"/>
                  </a:lnTo>
                  <a:lnTo>
                    <a:pt x="369" y="395"/>
                  </a:lnTo>
                  <a:lnTo>
                    <a:pt x="354" y="410"/>
                  </a:lnTo>
                  <a:lnTo>
                    <a:pt x="340" y="424"/>
                  </a:lnTo>
                  <a:lnTo>
                    <a:pt x="333" y="431"/>
                  </a:lnTo>
                  <a:lnTo>
                    <a:pt x="326" y="437"/>
                  </a:lnTo>
                  <a:lnTo>
                    <a:pt x="309" y="450"/>
                  </a:lnTo>
                  <a:lnTo>
                    <a:pt x="293" y="462"/>
                  </a:lnTo>
                  <a:lnTo>
                    <a:pt x="284" y="468"/>
                  </a:lnTo>
                  <a:lnTo>
                    <a:pt x="275" y="473"/>
                  </a:lnTo>
                  <a:lnTo>
                    <a:pt x="257" y="484"/>
                  </a:lnTo>
                  <a:lnTo>
                    <a:pt x="239" y="494"/>
                  </a:lnTo>
                  <a:lnTo>
                    <a:pt x="220" y="503"/>
                  </a:lnTo>
                  <a:lnTo>
                    <a:pt x="200" y="511"/>
                  </a:lnTo>
                  <a:lnTo>
                    <a:pt x="179" y="519"/>
                  </a:lnTo>
                  <a:lnTo>
                    <a:pt x="159" y="526"/>
                  </a:lnTo>
                  <a:lnTo>
                    <a:pt x="148" y="529"/>
                  </a:lnTo>
                  <a:lnTo>
                    <a:pt x="137" y="532"/>
                  </a:lnTo>
                  <a:lnTo>
                    <a:pt x="116" y="537"/>
                  </a:lnTo>
                  <a:lnTo>
                    <a:pt x="93" y="541"/>
                  </a:lnTo>
                  <a:lnTo>
                    <a:pt x="82" y="543"/>
                  </a:lnTo>
                  <a:lnTo>
                    <a:pt x="71" y="545"/>
                  </a:lnTo>
                  <a:lnTo>
                    <a:pt x="48" y="547"/>
                  </a:lnTo>
                  <a:lnTo>
                    <a:pt x="24" y="549"/>
                  </a:lnTo>
                  <a:lnTo>
                    <a:pt x="0" y="549"/>
                  </a:lnTo>
                  <a:lnTo>
                    <a:pt x="2" y="563"/>
                  </a:lnTo>
                  <a:lnTo>
                    <a:pt x="2" y="576"/>
                  </a:lnTo>
                  <a:lnTo>
                    <a:pt x="4" y="603"/>
                  </a:lnTo>
                  <a:lnTo>
                    <a:pt x="6" y="617"/>
                  </a:lnTo>
                  <a:lnTo>
                    <a:pt x="9" y="630"/>
                  </a:lnTo>
                  <a:lnTo>
                    <a:pt x="11" y="644"/>
                  </a:lnTo>
                  <a:lnTo>
                    <a:pt x="15" y="657"/>
                  </a:lnTo>
                  <a:lnTo>
                    <a:pt x="17" y="670"/>
                  </a:lnTo>
                  <a:lnTo>
                    <a:pt x="21" y="683"/>
                  </a:lnTo>
                  <a:lnTo>
                    <a:pt x="30" y="708"/>
                  </a:lnTo>
                  <a:lnTo>
                    <a:pt x="40" y="733"/>
                  </a:lnTo>
                  <a:lnTo>
                    <a:pt x="45" y="745"/>
                  </a:lnTo>
                  <a:lnTo>
                    <a:pt x="51" y="757"/>
                  </a:lnTo>
                  <a:lnTo>
                    <a:pt x="64" y="781"/>
                  </a:lnTo>
                  <a:lnTo>
                    <a:pt x="77" y="804"/>
                  </a:lnTo>
                  <a:lnTo>
                    <a:pt x="93" y="826"/>
                  </a:lnTo>
                  <a:lnTo>
                    <a:pt x="110" y="848"/>
                  </a:lnTo>
                  <a:lnTo>
                    <a:pt x="118" y="859"/>
                  </a:lnTo>
                  <a:lnTo>
                    <a:pt x="126" y="869"/>
                  </a:lnTo>
                  <a:lnTo>
                    <a:pt x="136" y="879"/>
                  </a:lnTo>
                  <a:lnTo>
                    <a:pt x="146" y="889"/>
                  </a:lnTo>
                  <a:lnTo>
                    <a:pt x="155" y="899"/>
                  </a:lnTo>
                  <a:lnTo>
                    <a:pt x="165" y="909"/>
                  </a:lnTo>
                  <a:lnTo>
                    <a:pt x="186" y="927"/>
                  </a:lnTo>
                  <a:lnTo>
                    <a:pt x="208" y="945"/>
                  </a:lnTo>
                  <a:lnTo>
                    <a:pt x="231" y="962"/>
                  </a:lnTo>
                  <a:lnTo>
                    <a:pt x="255" y="979"/>
                  </a:lnTo>
                  <a:lnTo>
                    <a:pt x="279" y="994"/>
                  </a:lnTo>
                  <a:lnTo>
                    <a:pt x="292" y="1001"/>
                  </a:lnTo>
                  <a:lnTo>
                    <a:pt x="304" y="1008"/>
                  </a:lnTo>
                  <a:lnTo>
                    <a:pt x="330" y="1021"/>
                  </a:lnTo>
                  <a:lnTo>
                    <a:pt x="358" y="1034"/>
                  </a:lnTo>
                  <a:lnTo>
                    <a:pt x="386" y="1045"/>
                  </a:lnTo>
                  <a:lnTo>
                    <a:pt x="414" y="1055"/>
                  </a:lnTo>
                  <a:lnTo>
                    <a:pt x="429" y="1060"/>
                  </a:lnTo>
                  <a:lnTo>
                    <a:pt x="444" y="1064"/>
                  </a:lnTo>
                  <a:lnTo>
                    <a:pt x="459" y="1068"/>
                  </a:lnTo>
                  <a:lnTo>
                    <a:pt x="473" y="1072"/>
                  </a:lnTo>
                  <a:lnTo>
                    <a:pt x="504" y="1078"/>
                  </a:lnTo>
                  <a:lnTo>
                    <a:pt x="536" y="1084"/>
                  </a:lnTo>
                  <a:lnTo>
                    <a:pt x="567" y="1088"/>
                  </a:lnTo>
                  <a:lnTo>
                    <a:pt x="584" y="1090"/>
                  </a:lnTo>
                  <a:lnTo>
                    <a:pt x="599" y="1091"/>
                  </a:lnTo>
                  <a:lnTo>
                    <a:pt x="632" y="1093"/>
                  </a:lnTo>
                  <a:lnTo>
                    <a:pt x="642" y="1077"/>
                  </a:lnTo>
                  <a:lnTo>
                    <a:pt x="654" y="1062"/>
                  </a:lnTo>
                  <a:lnTo>
                    <a:pt x="660" y="1055"/>
                  </a:lnTo>
                  <a:lnTo>
                    <a:pt x="668" y="1048"/>
                  </a:lnTo>
                  <a:lnTo>
                    <a:pt x="674" y="1041"/>
                  </a:lnTo>
                  <a:lnTo>
                    <a:pt x="681" y="1034"/>
                  </a:lnTo>
                  <a:lnTo>
                    <a:pt x="689" y="1027"/>
                  </a:lnTo>
                  <a:lnTo>
                    <a:pt x="696" y="1021"/>
                  </a:lnTo>
                  <a:lnTo>
                    <a:pt x="713" y="1009"/>
                  </a:lnTo>
                  <a:lnTo>
                    <a:pt x="730" y="998"/>
                  </a:lnTo>
                  <a:lnTo>
                    <a:pt x="748" y="988"/>
                  </a:lnTo>
                  <a:lnTo>
                    <a:pt x="758" y="984"/>
                  </a:lnTo>
                  <a:lnTo>
                    <a:pt x="766" y="979"/>
                  </a:lnTo>
                  <a:lnTo>
                    <a:pt x="786" y="971"/>
                  </a:lnTo>
                  <a:lnTo>
                    <a:pt x="796" y="968"/>
                  </a:lnTo>
                  <a:lnTo>
                    <a:pt x="807" y="964"/>
                  </a:lnTo>
                  <a:lnTo>
                    <a:pt x="827" y="959"/>
                  </a:lnTo>
                  <a:lnTo>
                    <a:pt x="849" y="954"/>
                  </a:lnTo>
                  <a:lnTo>
                    <a:pt x="860" y="952"/>
                  </a:lnTo>
                  <a:lnTo>
                    <a:pt x="872" y="951"/>
                  </a:lnTo>
                  <a:lnTo>
                    <a:pt x="882" y="950"/>
                  </a:lnTo>
                  <a:lnTo>
                    <a:pt x="894" y="949"/>
                  </a:lnTo>
                  <a:lnTo>
                    <a:pt x="917" y="948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4935538" y="863601"/>
              <a:ext cx="169863" cy="161925"/>
            </a:xfrm>
            <a:custGeom>
              <a:avLst/>
              <a:gdLst>
                <a:gd name="T0" fmla="*/ 444 w 642"/>
                <a:gd name="T1" fmla="*/ 13 h 506"/>
                <a:gd name="T2" fmla="*/ 399 w 642"/>
                <a:gd name="T3" fmla="*/ 38 h 506"/>
                <a:gd name="T4" fmla="*/ 352 w 642"/>
                <a:gd name="T5" fmla="*/ 59 h 506"/>
                <a:gd name="T6" fmla="*/ 303 w 642"/>
                <a:gd name="T7" fmla="*/ 77 h 506"/>
                <a:gd name="T8" fmla="*/ 253 w 642"/>
                <a:gd name="T9" fmla="*/ 92 h 506"/>
                <a:gd name="T10" fmla="*/ 213 w 642"/>
                <a:gd name="T11" fmla="*/ 101 h 506"/>
                <a:gd name="T12" fmla="*/ 172 w 642"/>
                <a:gd name="T13" fmla="*/ 108 h 506"/>
                <a:gd name="T14" fmla="*/ 117 w 642"/>
                <a:gd name="T15" fmla="*/ 114 h 506"/>
                <a:gd name="T16" fmla="*/ 88 w 642"/>
                <a:gd name="T17" fmla="*/ 116 h 506"/>
                <a:gd name="T18" fmla="*/ 36 w 642"/>
                <a:gd name="T19" fmla="*/ 116 h 506"/>
                <a:gd name="T20" fmla="*/ 27 w 642"/>
                <a:gd name="T21" fmla="*/ 130 h 506"/>
                <a:gd name="T22" fmla="*/ 14 w 642"/>
                <a:gd name="T23" fmla="*/ 159 h 506"/>
                <a:gd name="T24" fmla="*/ 7 w 642"/>
                <a:gd name="T25" fmla="*/ 182 h 506"/>
                <a:gd name="T26" fmla="*/ 2 w 642"/>
                <a:gd name="T27" fmla="*/ 206 h 506"/>
                <a:gd name="T28" fmla="*/ 1 w 642"/>
                <a:gd name="T29" fmla="*/ 222 h 506"/>
                <a:gd name="T30" fmla="*/ 1 w 642"/>
                <a:gd name="T31" fmla="*/ 253 h 506"/>
                <a:gd name="T32" fmla="*/ 3 w 642"/>
                <a:gd name="T33" fmla="*/ 280 h 506"/>
                <a:gd name="T34" fmla="*/ 10 w 642"/>
                <a:gd name="T35" fmla="*/ 306 h 506"/>
                <a:gd name="T36" fmla="*/ 19 w 642"/>
                <a:gd name="T37" fmla="*/ 331 h 506"/>
                <a:gd name="T38" fmla="*/ 32 w 642"/>
                <a:gd name="T39" fmla="*/ 355 h 506"/>
                <a:gd name="T40" fmla="*/ 46 w 642"/>
                <a:gd name="T41" fmla="*/ 378 h 506"/>
                <a:gd name="T42" fmla="*/ 63 w 642"/>
                <a:gd name="T43" fmla="*/ 399 h 506"/>
                <a:gd name="T44" fmla="*/ 84 w 642"/>
                <a:gd name="T45" fmla="*/ 419 h 506"/>
                <a:gd name="T46" fmla="*/ 105 w 642"/>
                <a:gd name="T47" fmla="*/ 437 h 506"/>
                <a:gd name="T48" fmla="*/ 129 w 642"/>
                <a:gd name="T49" fmla="*/ 453 h 506"/>
                <a:gd name="T50" fmla="*/ 154 w 642"/>
                <a:gd name="T51" fmla="*/ 468 h 506"/>
                <a:gd name="T52" fmla="*/ 182 w 642"/>
                <a:gd name="T53" fmla="*/ 480 h 506"/>
                <a:gd name="T54" fmla="*/ 211 w 642"/>
                <a:gd name="T55" fmla="*/ 490 h 506"/>
                <a:gd name="T56" fmla="*/ 241 w 642"/>
                <a:gd name="T57" fmla="*/ 498 h 506"/>
                <a:gd name="T58" fmla="*/ 264 w 642"/>
                <a:gd name="T59" fmla="*/ 502 h 506"/>
                <a:gd name="T60" fmla="*/ 288 w 642"/>
                <a:gd name="T61" fmla="*/ 505 h 506"/>
                <a:gd name="T62" fmla="*/ 321 w 642"/>
                <a:gd name="T63" fmla="*/ 506 h 506"/>
                <a:gd name="T64" fmla="*/ 354 w 642"/>
                <a:gd name="T65" fmla="*/ 505 h 506"/>
                <a:gd name="T66" fmla="*/ 386 w 642"/>
                <a:gd name="T67" fmla="*/ 501 h 506"/>
                <a:gd name="T68" fmla="*/ 416 w 642"/>
                <a:gd name="T69" fmla="*/ 494 h 506"/>
                <a:gd name="T70" fmla="*/ 446 w 642"/>
                <a:gd name="T71" fmla="*/ 485 h 506"/>
                <a:gd name="T72" fmla="*/ 474 w 642"/>
                <a:gd name="T73" fmla="*/ 474 h 506"/>
                <a:gd name="T74" fmla="*/ 500 w 642"/>
                <a:gd name="T75" fmla="*/ 461 h 506"/>
                <a:gd name="T76" fmla="*/ 525 w 642"/>
                <a:gd name="T77" fmla="*/ 445 h 506"/>
                <a:gd name="T78" fmla="*/ 548 w 642"/>
                <a:gd name="T79" fmla="*/ 428 h 506"/>
                <a:gd name="T80" fmla="*/ 568 w 642"/>
                <a:gd name="T81" fmla="*/ 409 h 506"/>
                <a:gd name="T82" fmla="*/ 588 w 642"/>
                <a:gd name="T83" fmla="*/ 388 h 506"/>
                <a:gd name="T84" fmla="*/ 603 w 642"/>
                <a:gd name="T85" fmla="*/ 366 h 506"/>
                <a:gd name="T86" fmla="*/ 616 w 642"/>
                <a:gd name="T87" fmla="*/ 343 h 506"/>
                <a:gd name="T88" fmla="*/ 627 w 642"/>
                <a:gd name="T89" fmla="*/ 318 h 506"/>
                <a:gd name="T90" fmla="*/ 636 w 642"/>
                <a:gd name="T91" fmla="*/ 293 h 506"/>
                <a:gd name="T92" fmla="*/ 638 w 642"/>
                <a:gd name="T93" fmla="*/ 280 h 506"/>
                <a:gd name="T94" fmla="*/ 642 w 642"/>
                <a:gd name="T95" fmla="*/ 253 h 506"/>
                <a:gd name="T96" fmla="*/ 642 w 642"/>
                <a:gd name="T97" fmla="*/ 219 h 506"/>
                <a:gd name="T98" fmla="*/ 634 w 642"/>
                <a:gd name="T99" fmla="*/ 182 h 506"/>
                <a:gd name="T100" fmla="*/ 630 w 642"/>
                <a:gd name="T101" fmla="*/ 163 h 506"/>
                <a:gd name="T102" fmla="*/ 614 w 642"/>
                <a:gd name="T103" fmla="*/ 129 h 506"/>
                <a:gd name="T104" fmla="*/ 592 w 642"/>
                <a:gd name="T105" fmla="*/ 96 h 506"/>
                <a:gd name="T106" fmla="*/ 580 w 642"/>
                <a:gd name="T107" fmla="*/ 81 h 506"/>
                <a:gd name="T108" fmla="*/ 567 w 642"/>
                <a:gd name="T109" fmla="*/ 67 h 506"/>
                <a:gd name="T110" fmla="*/ 553 w 642"/>
                <a:gd name="T111" fmla="*/ 54 h 506"/>
                <a:gd name="T112" fmla="*/ 520 w 642"/>
                <a:gd name="T113" fmla="*/ 29 h 506"/>
                <a:gd name="T114" fmla="*/ 502 w 642"/>
                <a:gd name="T115" fmla="*/ 18 h 506"/>
                <a:gd name="T116" fmla="*/ 484 w 642"/>
                <a:gd name="T117" fmla="*/ 8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" h="506">
                  <a:moveTo>
                    <a:pt x="465" y="0"/>
                  </a:moveTo>
                  <a:lnTo>
                    <a:pt x="444" y="13"/>
                  </a:lnTo>
                  <a:lnTo>
                    <a:pt x="422" y="26"/>
                  </a:lnTo>
                  <a:lnTo>
                    <a:pt x="399" y="38"/>
                  </a:lnTo>
                  <a:lnTo>
                    <a:pt x="376" y="49"/>
                  </a:lnTo>
                  <a:lnTo>
                    <a:pt x="352" y="59"/>
                  </a:lnTo>
                  <a:lnTo>
                    <a:pt x="328" y="69"/>
                  </a:lnTo>
                  <a:lnTo>
                    <a:pt x="303" y="77"/>
                  </a:lnTo>
                  <a:lnTo>
                    <a:pt x="278" y="85"/>
                  </a:lnTo>
                  <a:lnTo>
                    <a:pt x="253" y="92"/>
                  </a:lnTo>
                  <a:lnTo>
                    <a:pt x="226" y="99"/>
                  </a:lnTo>
                  <a:lnTo>
                    <a:pt x="213" y="101"/>
                  </a:lnTo>
                  <a:lnTo>
                    <a:pt x="199" y="104"/>
                  </a:lnTo>
                  <a:lnTo>
                    <a:pt x="172" y="108"/>
                  </a:lnTo>
                  <a:lnTo>
                    <a:pt x="145" y="112"/>
                  </a:lnTo>
                  <a:lnTo>
                    <a:pt x="117" y="114"/>
                  </a:lnTo>
                  <a:lnTo>
                    <a:pt x="103" y="115"/>
                  </a:lnTo>
                  <a:lnTo>
                    <a:pt x="88" y="116"/>
                  </a:lnTo>
                  <a:lnTo>
                    <a:pt x="61" y="116"/>
                  </a:lnTo>
                  <a:lnTo>
                    <a:pt x="36" y="116"/>
                  </a:lnTo>
                  <a:lnTo>
                    <a:pt x="32" y="123"/>
                  </a:lnTo>
                  <a:lnTo>
                    <a:pt x="27" y="130"/>
                  </a:lnTo>
                  <a:lnTo>
                    <a:pt x="20" y="144"/>
                  </a:lnTo>
                  <a:lnTo>
                    <a:pt x="14" y="159"/>
                  </a:lnTo>
                  <a:lnTo>
                    <a:pt x="9" y="174"/>
                  </a:lnTo>
                  <a:lnTo>
                    <a:pt x="7" y="182"/>
                  </a:lnTo>
                  <a:lnTo>
                    <a:pt x="6" y="190"/>
                  </a:lnTo>
                  <a:lnTo>
                    <a:pt x="2" y="206"/>
                  </a:lnTo>
                  <a:lnTo>
                    <a:pt x="1" y="214"/>
                  </a:lnTo>
                  <a:lnTo>
                    <a:pt x="1" y="222"/>
                  </a:lnTo>
                  <a:lnTo>
                    <a:pt x="0" y="239"/>
                  </a:lnTo>
                  <a:lnTo>
                    <a:pt x="1" y="253"/>
                  </a:lnTo>
                  <a:lnTo>
                    <a:pt x="2" y="266"/>
                  </a:lnTo>
                  <a:lnTo>
                    <a:pt x="3" y="280"/>
                  </a:lnTo>
                  <a:lnTo>
                    <a:pt x="7" y="293"/>
                  </a:lnTo>
                  <a:lnTo>
                    <a:pt x="10" y="306"/>
                  </a:lnTo>
                  <a:lnTo>
                    <a:pt x="14" y="318"/>
                  </a:lnTo>
                  <a:lnTo>
                    <a:pt x="19" y="331"/>
                  </a:lnTo>
                  <a:lnTo>
                    <a:pt x="25" y="343"/>
                  </a:lnTo>
                  <a:lnTo>
                    <a:pt x="32" y="355"/>
                  </a:lnTo>
                  <a:lnTo>
                    <a:pt x="38" y="366"/>
                  </a:lnTo>
                  <a:lnTo>
                    <a:pt x="46" y="378"/>
                  </a:lnTo>
                  <a:lnTo>
                    <a:pt x="55" y="388"/>
                  </a:lnTo>
                  <a:lnTo>
                    <a:pt x="63" y="399"/>
                  </a:lnTo>
                  <a:lnTo>
                    <a:pt x="73" y="409"/>
                  </a:lnTo>
                  <a:lnTo>
                    <a:pt x="84" y="419"/>
                  </a:lnTo>
                  <a:lnTo>
                    <a:pt x="94" y="428"/>
                  </a:lnTo>
                  <a:lnTo>
                    <a:pt x="105" y="437"/>
                  </a:lnTo>
                  <a:lnTo>
                    <a:pt x="117" y="445"/>
                  </a:lnTo>
                  <a:lnTo>
                    <a:pt x="129" y="453"/>
                  </a:lnTo>
                  <a:lnTo>
                    <a:pt x="141" y="461"/>
                  </a:lnTo>
                  <a:lnTo>
                    <a:pt x="154" y="468"/>
                  </a:lnTo>
                  <a:lnTo>
                    <a:pt x="168" y="474"/>
                  </a:lnTo>
                  <a:lnTo>
                    <a:pt x="182" y="480"/>
                  </a:lnTo>
                  <a:lnTo>
                    <a:pt x="196" y="485"/>
                  </a:lnTo>
                  <a:lnTo>
                    <a:pt x="211" y="490"/>
                  </a:lnTo>
                  <a:lnTo>
                    <a:pt x="225" y="494"/>
                  </a:lnTo>
                  <a:lnTo>
                    <a:pt x="241" y="498"/>
                  </a:lnTo>
                  <a:lnTo>
                    <a:pt x="256" y="501"/>
                  </a:lnTo>
                  <a:lnTo>
                    <a:pt x="264" y="502"/>
                  </a:lnTo>
                  <a:lnTo>
                    <a:pt x="272" y="503"/>
                  </a:lnTo>
                  <a:lnTo>
                    <a:pt x="288" y="505"/>
                  </a:lnTo>
                  <a:lnTo>
                    <a:pt x="304" y="506"/>
                  </a:lnTo>
                  <a:lnTo>
                    <a:pt x="321" y="506"/>
                  </a:lnTo>
                  <a:lnTo>
                    <a:pt x="338" y="506"/>
                  </a:lnTo>
                  <a:lnTo>
                    <a:pt x="354" y="505"/>
                  </a:lnTo>
                  <a:lnTo>
                    <a:pt x="370" y="503"/>
                  </a:lnTo>
                  <a:lnTo>
                    <a:pt x="386" y="501"/>
                  </a:lnTo>
                  <a:lnTo>
                    <a:pt x="402" y="498"/>
                  </a:lnTo>
                  <a:lnTo>
                    <a:pt x="416" y="494"/>
                  </a:lnTo>
                  <a:lnTo>
                    <a:pt x="432" y="490"/>
                  </a:lnTo>
                  <a:lnTo>
                    <a:pt x="446" y="485"/>
                  </a:lnTo>
                  <a:lnTo>
                    <a:pt x="460" y="480"/>
                  </a:lnTo>
                  <a:lnTo>
                    <a:pt x="474" y="474"/>
                  </a:lnTo>
                  <a:lnTo>
                    <a:pt x="488" y="468"/>
                  </a:lnTo>
                  <a:lnTo>
                    <a:pt x="500" y="461"/>
                  </a:lnTo>
                  <a:lnTo>
                    <a:pt x="513" y="453"/>
                  </a:lnTo>
                  <a:lnTo>
                    <a:pt x="525" y="445"/>
                  </a:lnTo>
                  <a:lnTo>
                    <a:pt x="537" y="437"/>
                  </a:lnTo>
                  <a:lnTo>
                    <a:pt x="548" y="428"/>
                  </a:lnTo>
                  <a:lnTo>
                    <a:pt x="559" y="419"/>
                  </a:lnTo>
                  <a:lnTo>
                    <a:pt x="568" y="409"/>
                  </a:lnTo>
                  <a:lnTo>
                    <a:pt x="578" y="399"/>
                  </a:lnTo>
                  <a:lnTo>
                    <a:pt x="588" y="388"/>
                  </a:lnTo>
                  <a:lnTo>
                    <a:pt x="596" y="378"/>
                  </a:lnTo>
                  <a:lnTo>
                    <a:pt x="603" y="366"/>
                  </a:lnTo>
                  <a:lnTo>
                    <a:pt x="610" y="355"/>
                  </a:lnTo>
                  <a:lnTo>
                    <a:pt x="616" y="343"/>
                  </a:lnTo>
                  <a:lnTo>
                    <a:pt x="622" y="331"/>
                  </a:lnTo>
                  <a:lnTo>
                    <a:pt x="627" y="318"/>
                  </a:lnTo>
                  <a:lnTo>
                    <a:pt x="632" y="306"/>
                  </a:lnTo>
                  <a:lnTo>
                    <a:pt x="636" y="293"/>
                  </a:lnTo>
                  <a:lnTo>
                    <a:pt x="637" y="286"/>
                  </a:lnTo>
                  <a:lnTo>
                    <a:pt x="638" y="280"/>
                  </a:lnTo>
                  <a:lnTo>
                    <a:pt x="640" y="266"/>
                  </a:lnTo>
                  <a:lnTo>
                    <a:pt x="642" y="253"/>
                  </a:lnTo>
                  <a:lnTo>
                    <a:pt x="642" y="239"/>
                  </a:lnTo>
                  <a:lnTo>
                    <a:pt x="642" y="219"/>
                  </a:lnTo>
                  <a:lnTo>
                    <a:pt x="639" y="200"/>
                  </a:lnTo>
                  <a:lnTo>
                    <a:pt x="634" y="182"/>
                  </a:lnTo>
                  <a:lnTo>
                    <a:pt x="632" y="172"/>
                  </a:lnTo>
                  <a:lnTo>
                    <a:pt x="630" y="163"/>
                  </a:lnTo>
                  <a:lnTo>
                    <a:pt x="622" y="146"/>
                  </a:lnTo>
                  <a:lnTo>
                    <a:pt x="614" y="129"/>
                  </a:lnTo>
                  <a:lnTo>
                    <a:pt x="604" y="112"/>
                  </a:lnTo>
                  <a:lnTo>
                    <a:pt x="592" y="96"/>
                  </a:lnTo>
                  <a:lnTo>
                    <a:pt x="586" y="89"/>
                  </a:lnTo>
                  <a:lnTo>
                    <a:pt x="580" y="81"/>
                  </a:lnTo>
                  <a:lnTo>
                    <a:pt x="574" y="74"/>
                  </a:lnTo>
                  <a:lnTo>
                    <a:pt x="567" y="67"/>
                  </a:lnTo>
                  <a:lnTo>
                    <a:pt x="560" y="60"/>
                  </a:lnTo>
                  <a:lnTo>
                    <a:pt x="553" y="54"/>
                  </a:lnTo>
                  <a:lnTo>
                    <a:pt x="537" y="41"/>
                  </a:lnTo>
                  <a:lnTo>
                    <a:pt x="520" y="29"/>
                  </a:lnTo>
                  <a:lnTo>
                    <a:pt x="512" y="24"/>
                  </a:lnTo>
                  <a:lnTo>
                    <a:pt x="502" y="18"/>
                  </a:lnTo>
                  <a:lnTo>
                    <a:pt x="494" y="13"/>
                  </a:lnTo>
                  <a:lnTo>
                    <a:pt x="484" y="8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C3D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Oval 9"/>
            <p:cNvSpPr>
              <a:spLocks noChangeArrowheads="1"/>
            </p:cNvSpPr>
            <p:nvPr/>
          </p:nvSpPr>
          <p:spPr bwMode="auto">
            <a:xfrm>
              <a:off x="5108576" y="404813"/>
              <a:ext cx="119063" cy="119063"/>
            </a:xfrm>
            <a:prstGeom prst="ellipse">
              <a:avLst/>
            </a:prstGeom>
            <a:solidFill>
              <a:srgbClr val="82BE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4776788" y="565151"/>
              <a:ext cx="122238" cy="163513"/>
            </a:xfrm>
            <a:custGeom>
              <a:avLst/>
              <a:gdLst>
                <a:gd name="T0" fmla="*/ 459 w 460"/>
                <a:gd name="T1" fmla="*/ 116 h 516"/>
                <a:gd name="T2" fmla="*/ 455 w 460"/>
                <a:gd name="T3" fmla="*/ 82 h 516"/>
                <a:gd name="T4" fmla="*/ 448 w 460"/>
                <a:gd name="T5" fmla="*/ 48 h 516"/>
                <a:gd name="T6" fmla="*/ 437 w 460"/>
                <a:gd name="T7" fmla="*/ 16 h 516"/>
                <a:gd name="T8" fmla="*/ 407 w 460"/>
                <a:gd name="T9" fmla="*/ 8 h 516"/>
                <a:gd name="T10" fmla="*/ 363 w 460"/>
                <a:gd name="T11" fmla="*/ 25 h 516"/>
                <a:gd name="T12" fmla="*/ 340 w 460"/>
                <a:gd name="T13" fmla="*/ 35 h 516"/>
                <a:gd name="T14" fmla="*/ 298 w 460"/>
                <a:gd name="T15" fmla="*/ 56 h 516"/>
                <a:gd name="T16" fmla="*/ 257 w 460"/>
                <a:gd name="T17" fmla="*/ 80 h 516"/>
                <a:gd name="T18" fmla="*/ 220 w 460"/>
                <a:gd name="T19" fmla="*/ 106 h 516"/>
                <a:gd name="T20" fmla="*/ 184 w 460"/>
                <a:gd name="T21" fmla="*/ 134 h 516"/>
                <a:gd name="T22" fmla="*/ 152 w 460"/>
                <a:gd name="T23" fmla="*/ 165 h 516"/>
                <a:gd name="T24" fmla="*/ 136 w 460"/>
                <a:gd name="T25" fmla="*/ 181 h 516"/>
                <a:gd name="T26" fmla="*/ 108 w 460"/>
                <a:gd name="T27" fmla="*/ 214 h 516"/>
                <a:gd name="T28" fmla="*/ 82 w 460"/>
                <a:gd name="T29" fmla="*/ 249 h 516"/>
                <a:gd name="T30" fmla="*/ 60 w 460"/>
                <a:gd name="T31" fmla="*/ 286 h 516"/>
                <a:gd name="T32" fmla="*/ 41 w 460"/>
                <a:gd name="T33" fmla="*/ 325 h 516"/>
                <a:gd name="T34" fmla="*/ 33 w 460"/>
                <a:gd name="T35" fmla="*/ 344 h 516"/>
                <a:gd name="T36" fmla="*/ 22 w 460"/>
                <a:gd name="T37" fmla="*/ 375 h 516"/>
                <a:gd name="T38" fmla="*/ 16 w 460"/>
                <a:gd name="T39" fmla="*/ 395 h 516"/>
                <a:gd name="T40" fmla="*/ 9 w 460"/>
                <a:gd name="T41" fmla="*/ 427 h 516"/>
                <a:gd name="T42" fmla="*/ 3 w 460"/>
                <a:gd name="T43" fmla="*/ 469 h 516"/>
                <a:gd name="T44" fmla="*/ 0 w 460"/>
                <a:gd name="T45" fmla="*/ 513 h 516"/>
                <a:gd name="T46" fmla="*/ 24 w 460"/>
                <a:gd name="T47" fmla="*/ 516 h 516"/>
                <a:gd name="T48" fmla="*/ 71 w 460"/>
                <a:gd name="T49" fmla="*/ 512 h 516"/>
                <a:gd name="T50" fmla="*/ 116 w 460"/>
                <a:gd name="T51" fmla="*/ 504 h 516"/>
                <a:gd name="T52" fmla="*/ 148 w 460"/>
                <a:gd name="T53" fmla="*/ 496 h 516"/>
                <a:gd name="T54" fmla="*/ 179 w 460"/>
                <a:gd name="T55" fmla="*/ 486 h 516"/>
                <a:gd name="T56" fmla="*/ 220 w 460"/>
                <a:gd name="T57" fmla="*/ 470 h 516"/>
                <a:gd name="T58" fmla="*/ 257 w 460"/>
                <a:gd name="T59" fmla="*/ 451 h 516"/>
                <a:gd name="T60" fmla="*/ 293 w 460"/>
                <a:gd name="T61" fmla="*/ 429 h 516"/>
                <a:gd name="T62" fmla="*/ 317 w 460"/>
                <a:gd name="T63" fmla="*/ 410 h 516"/>
                <a:gd name="T64" fmla="*/ 340 w 460"/>
                <a:gd name="T65" fmla="*/ 391 h 516"/>
                <a:gd name="T66" fmla="*/ 362 w 460"/>
                <a:gd name="T67" fmla="*/ 370 h 516"/>
                <a:gd name="T68" fmla="*/ 381 w 460"/>
                <a:gd name="T69" fmla="*/ 348 h 516"/>
                <a:gd name="T70" fmla="*/ 405 w 460"/>
                <a:gd name="T71" fmla="*/ 316 h 516"/>
                <a:gd name="T72" fmla="*/ 424 w 460"/>
                <a:gd name="T73" fmla="*/ 283 h 516"/>
                <a:gd name="T74" fmla="*/ 436 w 460"/>
                <a:gd name="T75" fmla="*/ 256 h 516"/>
                <a:gd name="T76" fmla="*/ 446 w 460"/>
                <a:gd name="T77" fmla="*/ 229 h 516"/>
                <a:gd name="T78" fmla="*/ 453 w 460"/>
                <a:gd name="T79" fmla="*/ 201 h 516"/>
                <a:gd name="T80" fmla="*/ 458 w 460"/>
                <a:gd name="T81" fmla="*/ 173 h 516"/>
                <a:gd name="T82" fmla="*/ 460 w 460"/>
                <a:gd name="T83" fmla="*/ 13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60" h="516">
                  <a:moveTo>
                    <a:pt x="460" y="134"/>
                  </a:moveTo>
                  <a:lnTo>
                    <a:pt x="459" y="116"/>
                  </a:lnTo>
                  <a:lnTo>
                    <a:pt x="458" y="99"/>
                  </a:lnTo>
                  <a:lnTo>
                    <a:pt x="455" y="82"/>
                  </a:lnTo>
                  <a:lnTo>
                    <a:pt x="452" y="65"/>
                  </a:lnTo>
                  <a:lnTo>
                    <a:pt x="448" y="48"/>
                  </a:lnTo>
                  <a:lnTo>
                    <a:pt x="443" y="32"/>
                  </a:lnTo>
                  <a:lnTo>
                    <a:pt x="437" y="16"/>
                  </a:lnTo>
                  <a:lnTo>
                    <a:pt x="431" y="0"/>
                  </a:lnTo>
                  <a:lnTo>
                    <a:pt x="407" y="8"/>
                  </a:lnTo>
                  <a:lnTo>
                    <a:pt x="384" y="16"/>
                  </a:lnTo>
                  <a:lnTo>
                    <a:pt x="363" y="25"/>
                  </a:lnTo>
                  <a:lnTo>
                    <a:pt x="351" y="30"/>
                  </a:lnTo>
                  <a:lnTo>
                    <a:pt x="340" y="35"/>
                  </a:lnTo>
                  <a:lnTo>
                    <a:pt x="318" y="45"/>
                  </a:lnTo>
                  <a:lnTo>
                    <a:pt x="298" y="56"/>
                  </a:lnTo>
                  <a:lnTo>
                    <a:pt x="278" y="67"/>
                  </a:lnTo>
                  <a:lnTo>
                    <a:pt x="257" y="80"/>
                  </a:lnTo>
                  <a:lnTo>
                    <a:pt x="238" y="92"/>
                  </a:lnTo>
                  <a:lnTo>
                    <a:pt x="220" y="106"/>
                  </a:lnTo>
                  <a:lnTo>
                    <a:pt x="202" y="120"/>
                  </a:lnTo>
                  <a:lnTo>
                    <a:pt x="184" y="134"/>
                  </a:lnTo>
                  <a:lnTo>
                    <a:pt x="168" y="149"/>
                  </a:lnTo>
                  <a:lnTo>
                    <a:pt x="152" y="165"/>
                  </a:lnTo>
                  <a:lnTo>
                    <a:pt x="144" y="172"/>
                  </a:lnTo>
                  <a:lnTo>
                    <a:pt x="136" y="181"/>
                  </a:lnTo>
                  <a:lnTo>
                    <a:pt x="122" y="197"/>
                  </a:lnTo>
                  <a:lnTo>
                    <a:pt x="108" y="214"/>
                  </a:lnTo>
                  <a:lnTo>
                    <a:pt x="95" y="231"/>
                  </a:lnTo>
                  <a:lnTo>
                    <a:pt x="82" y="249"/>
                  </a:lnTo>
                  <a:lnTo>
                    <a:pt x="71" y="268"/>
                  </a:lnTo>
                  <a:lnTo>
                    <a:pt x="60" y="286"/>
                  </a:lnTo>
                  <a:lnTo>
                    <a:pt x="50" y="305"/>
                  </a:lnTo>
                  <a:lnTo>
                    <a:pt x="41" y="325"/>
                  </a:lnTo>
                  <a:lnTo>
                    <a:pt x="36" y="334"/>
                  </a:lnTo>
                  <a:lnTo>
                    <a:pt x="33" y="344"/>
                  </a:lnTo>
                  <a:lnTo>
                    <a:pt x="26" y="364"/>
                  </a:lnTo>
                  <a:lnTo>
                    <a:pt x="22" y="375"/>
                  </a:lnTo>
                  <a:lnTo>
                    <a:pt x="20" y="385"/>
                  </a:lnTo>
                  <a:lnTo>
                    <a:pt x="16" y="395"/>
                  </a:lnTo>
                  <a:lnTo>
                    <a:pt x="14" y="406"/>
                  </a:lnTo>
                  <a:lnTo>
                    <a:pt x="9" y="427"/>
                  </a:lnTo>
                  <a:lnTo>
                    <a:pt x="5" y="448"/>
                  </a:lnTo>
                  <a:lnTo>
                    <a:pt x="3" y="469"/>
                  </a:lnTo>
                  <a:lnTo>
                    <a:pt x="2" y="491"/>
                  </a:lnTo>
                  <a:lnTo>
                    <a:pt x="0" y="513"/>
                  </a:lnTo>
                  <a:lnTo>
                    <a:pt x="0" y="516"/>
                  </a:lnTo>
                  <a:lnTo>
                    <a:pt x="24" y="516"/>
                  </a:lnTo>
                  <a:lnTo>
                    <a:pt x="48" y="514"/>
                  </a:lnTo>
                  <a:lnTo>
                    <a:pt x="71" y="512"/>
                  </a:lnTo>
                  <a:lnTo>
                    <a:pt x="93" y="508"/>
                  </a:lnTo>
                  <a:lnTo>
                    <a:pt x="116" y="504"/>
                  </a:lnTo>
                  <a:lnTo>
                    <a:pt x="137" y="499"/>
                  </a:lnTo>
                  <a:lnTo>
                    <a:pt x="148" y="496"/>
                  </a:lnTo>
                  <a:lnTo>
                    <a:pt x="159" y="493"/>
                  </a:lnTo>
                  <a:lnTo>
                    <a:pt x="179" y="486"/>
                  </a:lnTo>
                  <a:lnTo>
                    <a:pt x="200" y="478"/>
                  </a:lnTo>
                  <a:lnTo>
                    <a:pt x="220" y="470"/>
                  </a:lnTo>
                  <a:lnTo>
                    <a:pt x="239" y="461"/>
                  </a:lnTo>
                  <a:lnTo>
                    <a:pt x="257" y="451"/>
                  </a:lnTo>
                  <a:lnTo>
                    <a:pt x="275" y="440"/>
                  </a:lnTo>
                  <a:lnTo>
                    <a:pt x="293" y="429"/>
                  </a:lnTo>
                  <a:lnTo>
                    <a:pt x="309" y="417"/>
                  </a:lnTo>
                  <a:lnTo>
                    <a:pt x="317" y="410"/>
                  </a:lnTo>
                  <a:lnTo>
                    <a:pt x="326" y="404"/>
                  </a:lnTo>
                  <a:lnTo>
                    <a:pt x="340" y="391"/>
                  </a:lnTo>
                  <a:lnTo>
                    <a:pt x="354" y="377"/>
                  </a:lnTo>
                  <a:lnTo>
                    <a:pt x="362" y="370"/>
                  </a:lnTo>
                  <a:lnTo>
                    <a:pt x="369" y="362"/>
                  </a:lnTo>
                  <a:lnTo>
                    <a:pt x="381" y="348"/>
                  </a:lnTo>
                  <a:lnTo>
                    <a:pt x="393" y="332"/>
                  </a:lnTo>
                  <a:lnTo>
                    <a:pt x="405" y="316"/>
                  </a:lnTo>
                  <a:lnTo>
                    <a:pt x="414" y="300"/>
                  </a:lnTo>
                  <a:lnTo>
                    <a:pt x="424" y="283"/>
                  </a:lnTo>
                  <a:lnTo>
                    <a:pt x="431" y="265"/>
                  </a:lnTo>
                  <a:lnTo>
                    <a:pt x="436" y="256"/>
                  </a:lnTo>
                  <a:lnTo>
                    <a:pt x="438" y="247"/>
                  </a:lnTo>
                  <a:lnTo>
                    <a:pt x="446" y="229"/>
                  </a:lnTo>
                  <a:lnTo>
                    <a:pt x="450" y="211"/>
                  </a:lnTo>
                  <a:lnTo>
                    <a:pt x="453" y="201"/>
                  </a:lnTo>
                  <a:lnTo>
                    <a:pt x="454" y="192"/>
                  </a:lnTo>
                  <a:lnTo>
                    <a:pt x="458" y="173"/>
                  </a:lnTo>
                  <a:lnTo>
                    <a:pt x="459" y="153"/>
                  </a:lnTo>
                  <a:lnTo>
                    <a:pt x="460" y="134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4945063" y="855663"/>
              <a:ext cx="112713" cy="46038"/>
            </a:xfrm>
            <a:custGeom>
              <a:avLst/>
              <a:gdLst>
                <a:gd name="T0" fmla="*/ 429 w 429"/>
                <a:gd name="T1" fmla="*/ 29 h 145"/>
                <a:gd name="T2" fmla="*/ 412 w 429"/>
                <a:gd name="T3" fmla="*/ 22 h 145"/>
                <a:gd name="T4" fmla="*/ 396 w 429"/>
                <a:gd name="T5" fmla="*/ 16 h 145"/>
                <a:gd name="T6" fmla="*/ 387 w 429"/>
                <a:gd name="T7" fmla="*/ 14 h 145"/>
                <a:gd name="T8" fmla="*/ 378 w 429"/>
                <a:gd name="T9" fmla="*/ 12 h 145"/>
                <a:gd name="T10" fmla="*/ 361 w 429"/>
                <a:gd name="T11" fmla="*/ 8 h 145"/>
                <a:gd name="T12" fmla="*/ 342 w 429"/>
                <a:gd name="T13" fmla="*/ 4 h 145"/>
                <a:gd name="T14" fmla="*/ 324 w 429"/>
                <a:gd name="T15" fmla="*/ 2 h 145"/>
                <a:gd name="T16" fmla="*/ 304 w 429"/>
                <a:gd name="T17" fmla="*/ 1 h 145"/>
                <a:gd name="T18" fmla="*/ 285 w 429"/>
                <a:gd name="T19" fmla="*/ 0 h 145"/>
                <a:gd name="T20" fmla="*/ 262 w 429"/>
                <a:gd name="T21" fmla="*/ 1 h 145"/>
                <a:gd name="T22" fmla="*/ 250 w 429"/>
                <a:gd name="T23" fmla="*/ 2 h 145"/>
                <a:gd name="T24" fmla="*/ 240 w 429"/>
                <a:gd name="T25" fmla="*/ 3 h 145"/>
                <a:gd name="T26" fmla="*/ 217 w 429"/>
                <a:gd name="T27" fmla="*/ 6 h 145"/>
                <a:gd name="T28" fmla="*/ 195 w 429"/>
                <a:gd name="T29" fmla="*/ 11 h 145"/>
                <a:gd name="T30" fmla="*/ 184 w 429"/>
                <a:gd name="T31" fmla="*/ 13 h 145"/>
                <a:gd name="T32" fmla="*/ 175 w 429"/>
                <a:gd name="T33" fmla="*/ 16 h 145"/>
                <a:gd name="T34" fmla="*/ 154 w 429"/>
                <a:gd name="T35" fmla="*/ 23 h 145"/>
                <a:gd name="T36" fmla="*/ 134 w 429"/>
                <a:gd name="T37" fmla="*/ 31 h 145"/>
                <a:gd name="T38" fmla="*/ 116 w 429"/>
                <a:gd name="T39" fmla="*/ 40 h 145"/>
                <a:gd name="T40" fmla="*/ 98 w 429"/>
                <a:gd name="T41" fmla="*/ 50 h 145"/>
                <a:gd name="T42" fmla="*/ 90 w 429"/>
                <a:gd name="T43" fmla="*/ 56 h 145"/>
                <a:gd name="T44" fmla="*/ 81 w 429"/>
                <a:gd name="T45" fmla="*/ 61 h 145"/>
                <a:gd name="T46" fmla="*/ 73 w 429"/>
                <a:gd name="T47" fmla="*/ 67 h 145"/>
                <a:gd name="T48" fmla="*/ 64 w 429"/>
                <a:gd name="T49" fmla="*/ 73 h 145"/>
                <a:gd name="T50" fmla="*/ 49 w 429"/>
                <a:gd name="T51" fmla="*/ 86 h 145"/>
                <a:gd name="T52" fmla="*/ 36 w 429"/>
                <a:gd name="T53" fmla="*/ 100 h 145"/>
                <a:gd name="T54" fmla="*/ 22 w 429"/>
                <a:gd name="T55" fmla="*/ 114 h 145"/>
                <a:gd name="T56" fmla="*/ 10 w 429"/>
                <a:gd name="T57" fmla="*/ 129 h 145"/>
                <a:gd name="T58" fmla="*/ 4 w 429"/>
                <a:gd name="T59" fmla="*/ 137 h 145"/>
                <a:gd name="T60" fmla="*/ 0 w 429"/>
                <a:gd name="T61" fmla="*/ 145 h 145"/>
                <a:gd name="T62" fmla="*/ 25 w 429"/>
                <a:gd name="T63" fmla="*/ 145 h 145"/>
                <a:gd name="T64" fmla="*/ 52 w 429"/>
                <a:gd name="T65" fmla="*/ 145 h 145"/>
                <a:gd name="T66" fmla="*/ 67 w 429"/>
                <a:gd name="T67" fmla="*/ 144 h 145"/>
                <a:gd name="T68" fmla="*/ 81 w 429"/>
                <a:gd name="T69" fmla="*/ 143 h 145"/>
                <a:gd name="T70" fmla="*/ 109 w 429"/>
                <a:gd name="T71" fmla="*/ 141 h 145"/>
                <a:gd name="T72" fmla="*/ 136 w 429"/>
                <a:gd name="T73" fmla="*/ 137 h 145"/>
                <a:gd name="T74" fmla="*/ 163 w 429"/>
                <a:gd name="T75" fmla="*/ 133 h 145"/>
                <a:gd name="T76" fmla="*/ 190 w 429"/>
                <a:gd name="T77" fmla="*/ 128 h 145"/>
                <a:gd name="T78" fmla="*/ 217 w 429"/>
                <a:gd name="T79" fmla="*/ 121 h 145"/>
                <a:gd name="T80" fmla="*/ 242 w 429"/>
                <a:gd name="T81" fmla="*/ 114 h 145"/>
                <a:gd name="T82" fmla="*/ 267 w 429"/>
                <a:gd name="T83" fmla="*/ 106 h 145"/>
                <a:gd name="T84" fmla="*/ 292 w 429"/>
                <a:gd name="T85" fmla="*/ 98 h 145"/>
                <a:gd name="T86" fmla="*/ 316 w 429"/>
                <a:gd name="T87" fmla="*/ 88 h 145"/>
                <a:gd name="T88" fmla="*/ 328 w 429"/>
                <a:gd name="T89" fmla="*/ 83 h 145"/>
                <a:gd name="T90" fmla="*/ 340 w 429"/>
                <a:gd name="T91" fmla="*/ 78 h 145"/>
                <a:gd name="T92" fmla="*/ 352 w 429"/>
                <a:gd name="T93" fmla="*/ 72 h 145"/>
                <a:gd name="T94" fmla="*/ 363 w 429"/>
                <a:gd name="T95" fmla="*/ 67 h 145"/>
                <a:gd name="T96" fmla="*/ 386 w 429"/>
                <a:gd name="T97" fmla="*/ 55 h 145"/>
                <a:gd name="T98" fmla="*/ 397 w 429"/>
                <a:gd name="T99" fmla="*/ 48 h 145"/>
                <a:gd name="T100" fmla="*/ 408 w 429"/>
                <a:gd name="T101" fmla="*/ 42 h 145"/>
                <a:gd name="T102" fmla="*/ 429 w 429"/>
                <a:gd name="T103" fmla="*/ 2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9" h="145">
                  <a:moveTo>
                    <a:pt x="429" y="29"/>
                  </a:moveTo>
                  <a:lnTo>
                    <a:pt x="412" y="22"/>
                  </a:lnTo>
                  <a:lnTo>
                    <a:pt x="396" y="16"/>
                  </a:lnTo>
                  <a:lnTo>
                    <a:pt x="387" y="14"/>
                  </a:lnTo>
                  <a:lnTo>
                    <a:pt x="378" y="12"/>
                  </a:lnTo>
                  <a:lnTo>
                    <a:pt x="361" y="8"/>
                  </a:lnTo>
                  <a:lnTo>
                    <a:pt x="342" y="4"/>
                  </a:lnTo>
                  <a:lnTo>
                    <a:pt x="324" y="2"/>
                  </a:lnTo>
                  <a:lnTo>
                    <a:pt x="304" y="1"/>
                  </a:lnTo>
                  <a:lnTo>
                    <a:pt x="285" y="0"/>
                  </a:lnTo>
                  <a:lnTo>
                    <a:pt x="262" y="1"/>
                  </a:lnTo>
                  <a:lnTo>
                    <a:pt x="250" y="2"/>
                  </a:lnTo>
                  <a:lnTo>
                    <a:pt x="240" y="3"/>
                  </a:lnTo>
                  <a:lnTo>
                    <a:pt x="217" y="6"/>
                  </a:lnTo>
                  <a:lnTo>
                    <a:pt x="195" y="11"/>
                  </a:lnTo>
                  <a:lnTo>
                    <a:pt x="184" y="13"/>
                  </a:lnTo>
                  <a:lnTo>
                    <a:pt x="175" y="16"/>
                  </a:lnTo>
                  <a:lnTo>
                    <a:pt x="154" y="23"/>
                  </a:lnTo>
                  <a:lnTo>
                    <a:pt x="134" y="31"/>
                  </a:lnTo>
                  <a:lnTo>
                    <a:pt x="116" y="40"/>
                  </a:lnTo>
                  <a:lnTo>
                    <a:pt x="98" y="50"/>
                  </a:lnTo>
                  <a:lnTo>
                    <a:pt x="90" y="56"/>
                  </a:lnTo>
                  <a:lnTo>
                    <a:pt x="81" y="61"/>
                  </a:lnTo>
                  <a:lnTo>
                    <a:pt x="73" y="67"/>
                  </a:lnTo>
                  <a:lnTo>
                    <a:pt x="64" y="73"/>
                  </a:lnTo>
                  <a:lnTo>
                    <a:pt x="49" y="86"/>
                  </a:lnTo>
                  <a:lnTo>
                    <a:pt x="36" y="100"/>
                  </a:lnTo>
                  <a:lnTo>
                    <a:pt x="22" y="114"/>
                  </a:lnTo>
                  <a:lnTo>
                    <a:pt x="10" y="129"/>
                  </a:lnTo>
                  <a:lnTo>
                    <a:pt x="4" y="137"/>
                  </a:lnTo>
                  <a:lnTo>
                    <a:pt x="0" y="145"/>
                  </a:lnTo>
                  <a:lnTo>
                    <a:pt x="25" y="145"/>
                  </a:lnTo>
                  <a:lnTo>
                    <a:pt x="52" y="145"/>
                  </a:lnTo>
                  <a:lnTo>
                    <a:pt x="67" y="144"/>
                  </a:lnTo>
                  <a:lnTo>
                    <a:pt x="81" y="143"/>
                  </a:lnTo>
                  <a:lnTo>
                    <a:pt x="109" y="141"/>
                  </a:lnTo>
                  <a:lnTo>
                    <a:pt x="136" y="137"/>
                  </a:lnTo>
                  <a:lnTo>
                    <a:pt x="163" y="133"/>
                  </a:lnTo>
                  <a:lnTo>
                    <a:pt x="190" y="128"/>
                  </a:lnTo>
                  <a:lnTo>
                    <a:pt x="217" y="121"/>
                  </a:lnTo>
                  <a:lnTo>
                    <a:pt x="242" y="114"/>
                  </a:lnTo>
                  <a:lnTo>
                    <a:pt x="267" y="106"/>
                  </a:lnTo>
                  <a:lnTo>
                    <a:pt x="292" y="98"/>
                  </a:lnTo>
                  <a:lnTo>
                    <a:pt x="316" y="88"/>
                  </a:lnTo>
                  <a:lnTo>
                    <a:pt x="328" y="83"/>
                  </a:lnTo>
                  <a:lnTo>
                    <a:pt x="340" y="78"/>
                  </a:lnTo>
                  <a:lnTo>
                    <a:pt x="352" y="72"/>
                  </a:lnTo>
                  <a:lnTo>
                    <a:pt x="363" y="67"/>
                  </a:lnTo>
                  <a:lnTo>
                    <a:pt x="386" y="55"/>
                  </a:lnTo>
                  <a:lnTo>
                    <a:pt x="397" y="48"/>
                  </a:lnTo>
                  <a:lnTo>
                    <a:pt x="408" y="42"/>
                  </a:lnTo>
                  <a:lnTo>
                    <a:pt x="429" y="29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4656138" y="485776"/>
              <a:ext cx="234950" cy="242888"/>
            </a:xfrm>
            <a:custGeom>
              <a:avLst/>
              <a:gdLst>
                <a:gd name="T0" fmla="*/ 876 w 889"/>
                <a:gd name="T1" fmla="*/ 221 h 764"/>
                <a:gd name="T2" fmla="*/ 851 w 889"/>
                <a:gd name="T3" fmla="*/ 183 h 764"/>
                <a:gd name="T4" fmla="*/ 822 w 889"/>
                <a:gd name="T5" fmla="*/ 148 h 764"/>
                <a:gd name="T6" fmla="*/ 788 w 889"/>
                <a:gd name="T7" fmla="*/ 116 h 764"/>
                <a:gd name="T8" fmla="*/ 750 w 889"/>
                <a:gd name="T9" fmla="*/ 87 h 764"/>
                <a:gd name="T10" fmla="*/ 709 w 889"/>
                <a:gd name="T11" fmla="*/ 61 h 764"/>
                <a:gd name="T12" fmla="*/ 679 w 889"/>
                <a:gd name="T13" fmla="*/ 47 h 764"/>
                <a:gd name="T14" fmla="*/ 632 w 889"/>
                <a:gd name="T15" fmla="*/ 28 h 764"/>
                <a:gd name="T16" fmla="*/ 583 w 889"/>
                <a:gd name="T17" fmla="*/ 14 h 764"/>
                <a:gd name="T18" fmla="*/ 532 w 889"/>
                <a:gd name="T19" fmla="*/ 4 h 764"/>
                <a:gd name="T20" fmla="*/ 478 w 889"/>
                <a:gd name="T21" fmla="*/ 0 h 764"/>
                <a:gd name="T22" fmla="*/ 412 w 889"/>
                <a:gd name="T23" fmla="*/ 1 h 764"/>
                <a:gd name="T24" fmla="*/ 344 w 889"/>
                <a:gd name="T25" fmla="*/ 12 h 764"/>
                <a:gd name="T26" fmla="*/ 301 w 889"/>
                <a:gd name="T27" fmla="*/ 23 h 764"/>
                <a:gd name="T28" fmla="*/ 240 w 889"/>
                <a:gd name="T29" fmla="*/ 46 h 764"/>
                <a:gd name="T30" fmla="*/ 185 w 889"/>
                <a:gd name="T31" fmla="*/ 75 h 764"/>
                <a:gd name="T32" fmla="*/ 143 w 889"/>
                <a:gd name="T33" fmla="*/ 105 h 764"/>
                <a:gd name="T34" fmla="*/ 104 w 889"/>
                <a:gd name="T35" fmla="*/ 139 h 764"/>
                <a:gd name="T36" fmla="*/ 78 w 889"/>
                <a:gd name="T37" fmla="*/ 168 h 764"/>
                <a:gd name="T38" fmla="*/ 46 w 889"/>
                <a:gd name="T39" fmla="*/ 216 h 764"/>
                <a:gd name="T40" fmla="*/ 24 w 889"/>
                <a:gd name="T41" fmla="*/ 259 h 764"/>
                <a:gd name="T42" fmla="*/ 10 w 889"/>
                <a:gd name="T43" fmla="*/ 305 h 764"/>
                <a:gd name="T44" fmla="*/ 2 w 889"/>
                <a:gd name="T45" fmla="*/ 343 h 764"/>
                <a:gd name="T46" fmla="*/ 1 w 889"/>
                <a:gd name="T47" fmla="*/ 401 h 764"/>
                <a:gd name="T48" fmla="*/ 10 w 889"/>
                <a:gd name="T49" fmla="*/ 459 h 764"/>
                <a:gd name="T50" fmla="*/ 24 w 889"/>
                <a:gd name="T51" fmla="*/ 504 h 764"/>
                <a:gd name="T52" fmla="*/ 46 w 889"/>
                <a:gd name="T53" fmla="*/ 548 h 764"/>
                <a:gd name="T54" fmla="*/ 78 w 889"/>
                <a:gd name="T55" fmla="*/ 596 h 764"/>
                <a:gd name="T56" fmla="*/ 119 w 889"/>
                <a:gd name="T57" fmla="*/ 639 h 764"/>
                <a:gd name="T58" fmla="*/ 150 w 889"/>
                <a:gd name="T59" fmla="*/ 665 h 764"/>
                <a:gd name="T60" fmla="*/ 185 w 889"/>
                <a:gd name="T61" fmla="*/ 688 h 764"/>
                <a:gd name="T62" fmla="*/ 240 w 889"/>
                <a:gd name="T63" fmla="*/ 718 h 764"/>
                <a:gd name="T64" fmla="*/ 301 w 889"/>
                <a:gd name="T65" fmla="*/ 741 h 764"/>
                <a:gd name="T66" fmla="*/ 344 w 889"/>
                <a:gd name="T67" fmla="*/ 752 h 764"/>
                <a:gd name="T68" fmla="*/ 389 w 889"/>
                <a:gd name="T69" fmla="*/ 760 h 764"/>
                <a:gd name="T70" fmla="*/ 458 w 889"/>
                <a:gd name="T71" fmla="*/ 764 h 764"/>
                <a:gd name="T72" fmla="*/ 461 w 889"/>
                <a:gd name="T73" fmla="*/ 717 h 764"/>
                <a:gd name="T74" fmla="*/ 466 w 889"/>
                <a:gd name="T75" fmla="*/ 685 h 764"/>
                <a:gd name="T76" fmla="*/ 478 w 889"/>
                <a:gd name="T77" fmla="*/ 633 h 764"/>
                <a:gd name="T78" fmla="*/ 499 w 889"/>
                <a:gd name="T79" fmla="*/ 573 h 764"/>
                <a:gd name="T80" fmla="*/ 529 w 889"/>
                <a:gd name="T81" fmla="*/ 516 h 764"/>
                <a:gd name="T82" fmla="*/ 553 w 889"/>
                <a:gd name="T83" fmla="*/ 479 h 764"/>
                <a:gd name="T84" fmla="*/ 594 w 889"/>
                <a:gd name="T85" fmla="*/ 429 h 764"/>
                <a:gd name="T86" fmla="*/ 642 w 889"/>
                <a:gd name="T87" fmla="*/ 382 h 764"/>
                <a:gd name="T88" fmla="*/ 696 w 889"/>
                <a:gd name="T89" fmla="*/ 340 h 764"/>
                <a:gd name="T90" fmla="*/ 756 w 889"/>
                <a:gd name="T91" fmla="*/ 304 h 764"/>
                <a:gd name="T92" fmla="*/ 821 w 889"/>
                <a:gd name="T93" fmla="*/ 273 h 764"/>
                <a:gd name="T94" fmla="*/ 889 w 889"/>
                <a:gd name="T95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9" h="764">
                  <a:moveTo>
                    <a:pt x="889" y="248"/>
                  </a:moveTo>
                  <a:lnTo>
                    <a:pt x="882" y="235"/>
                  </a:lnTo>
                  <a:lnTo>
                    <a:pt x="876" y="221"/>
                  </a:lnTo>
                  <a:lnTo>
                    <a:pt x="868" y="209"/>
                  </a:lnTo>
                  <a:lnTo>
                    <a:pt x="859" y="196"/>
                  </a:lnTo>
                  <a:lnTo>
                    <a:pt x="851" y="183"/>
                  </a:lnTo>
                  <a:lnTo>
                    <a:pt x="842" y="171"/>
                  </a:lnTo>
                  <a:lnTo>
                    <a:pt x="832" y="160"/>
                  </a:lnTo>
                  <a:lnTo>
                    <a:pt x="822" y="148"/>
                  </a:lnTo>
                  <a:lnTo>
                    <a:pt x="811" y="137"/>
                  </a:lnTo>
                  <a:lnTo>
                    <a:pt x="800" y="126"/>
                  </a:lnTo>
                  <a:lnTo>
                    <a:pt x="788" y="116"/>
                  </a:lnTo>
                  <a:lnTo>
                    <a:pt x="776" y="106"/>
                  </a:lnTo>
                  <a:lnTo>
                    <a:pt x="763" y="96"/>
                  </a:lnTo>
                  <a:lnTo>
                    <a:pt x="750" y="87"/>
                  </a:lnTo>
                  <a:lnTo>
                    <a:pt x="737" y="78"/>
                  </a:lnTo>
                  <a:lnTo>
                    <a:pt x="724" y="69"/>
                  </a:lnTo>
                  <a:lnTo>
                    <a:pt x="709" y="61"/>
                  </a:lnTo>
                  <a:lnTo>
                    <a:pt x="702" y="57"/>
                  </a:lnTo>
                  <a:lnTo>
                    <a:pt x="695" y="54"/>
                  </a:lnTo>
                  <a:lnTo>
                    <a:pt x="679" y="47"/>
                  </a:lnTo>
                  <a:lnTo>
                    <a:pt x="665" y="40"/>
                  </a:lnTo>
                  <a:lnTo>
                    <a:pt x="649" y="34"/>
                  </a:lnTo>
                  <a:lnTo>
                    <a:pt x="632" y="28"/>
                  </a:lnTo>
                  <a:lnTo>
                    <a:pt x="617" y="23"/>
                  </a:lnTo>
                  <a:lnTo>
                    <a:pt x="600" y="18"/>
                  </a:lnTo>
                  <a:lnTo>
                    <a:pt x="583" y="14"/>
                  </a:lnTo>
                  <a:lnTo>
                    <a:pt x="566" y="10"/>
                  </a:lnTo>
                  <a:lnTo>
                    <a:pt x="548" y="7"/>
                  </a:lnTo>
                  <a:lnTo>
                    <a:pt x="532" y="4"/>
                  </a:lnTo>
                  <a:lnTo>
                    <a:pt x="514" y="2"/>
                  </a:lnTo>
                  <a:lnTo>
                    <a:pt x="496" y="1"/>
                  </a:lnTo>
                  <a:lnTo>
                    <a:pt x="478" y="0"/>
                  </a:lnTo>
                  <a:lnTo>
                    <a:pt x="458" y="0"/>
                  </a:lnTo>
                  <a:lnTo>
                    <a:pt x="436" y="0"/>
                  </a:lnTo>
                  <a:lnTo>
                    <a:pt x="412" y="1"/>
                  </a:lnTo>
                  <a:lnTo>
                    <a:pt x="389" y="4"/>
                  </a:lnTo>
                  <a:lnTo>
                    <a:pt x="366" y="7"/>
                  </a:lnTo>
                  <a:lnTo>
                    <a:pt x="344" y="12"/>
                  </a:lnTo>
                  <a:lnTo>
                    <a:pt x="323" y="17"/>
                  </a:lnTo>
                  <a:lnTo>
                    <a:pt x="312" y="20"/>
                  </a:lnTo>
                  <a:lnTo>
                    <a:pt x="301" y="23"/>
                  </a:lnTo>
                  <a:lnTo>
                    <a:pt x="281" y="30"/>
                  </a:lnTo>
                  <a:lnTo>
                    <a:pt x="260" y="37"/>
                  </a:lnTo>
                  <a:lnTo>
                    <a:pt x="240" y="46"/>
                  </a:lnTo>
                  <a:lnTo>
                    <a:pt x="221" y="55"/>
                  </a:lnTo>
                  <a:lnTo>
                    <a:pt x="203" y="65"/>
                  </a:lnTo>
                  <a:lnTo>
                    <a:pt x="185" y="75"/>
                  </a:lnTo>
                  <a:lnTo>
                    <a:pt x="167" y="87"/>
                  </a:lnTo>
                  <a:lnTo>
                    <a:pt x="150" y="99"/>
                  </a:lnTo>
                  <a:lnTo>
                    <a:pt x="143" y="105"/>
                  </a:lnTo>
                  <a:lnTo>
                    <a:pt x="134" y="111"/>
                  </a:lnTo>
                  <a:lnTo>
                    <a:pt x="119" y="125"/>
                  </a:lnTo>
                  <a:lnTo>
                    <a:pt x="104" y="139"/>
                  </a:lnTo>
                  <a:lnTo>
                    <a:pt x="98" y="146"/>
                  </a:lnTo>
                  <a:lnTo>
                    <a:pt x="91" y="153"/>
                  </a:lnTo>
                  <a:lnTo>
                    <a:pt x="78" y="168"/>
                  </a:lnTo>
                  <a:lnTo>
                    <a:pt x="66" y="184"/>
                  </a:lnTo>
                  <a:lnTo>
                    <a:pt x="55" y="200"/>
                  </a:lnTo>
                  <a:lnTo>
                    <a:pt x="46" y="216"/>
                  </a:lnTo>
                  <a:lnTo>
                    <a:pt x="36" y="233"/>
                  </a:lnTo>
                  <a:lnTo>
                    <a:pt x="28" y="250"/>
                  </a:lnTo>
                  <a:lnTo>
                    <a:pt x="24" y="259"/>
                  </a:lnTo>
                  <a:lnTo>
                    <a:pt x="20" y="268"/>
                  </a:lnTo>
                  <a:lnTo>
                    <a:pt x="14" y="286"/>
                  </a:lnTo>
                  <a:lnTo>
                    <a:pt x="10" y="305"/>
                  </a:lnTo>
                  <a:lnTo>
                    <a:pt x="7" y="314"/>
                  </a:lnTo>
                  <a:lnTo>
                    <a:pt x="6" y="324"/>
                  </a:lnTo>
                  <a:lnTo>
                    <a:pt x="2" y="343"/>
                  </a:lnTo>
                  <a:lnTo>
                    <a:pt x="1" y="362"/>
                  </a:lnTo>
                  <a:lnTo>
                    <a:pt x="0" y="382"/>
                  </a:lnTo>
                  <a:lnTo>
                    <a:pt x="1" y="401"/>
                  </a:lnTo>
                  <a:lnTo>
                    <a:pt x="2" y="421"/>
                  </a:lnTo>
                  <a:lnTo>
                    <a:pt x="6" y="440"/>
                  </a:lnTo>
                  <a:lnTo>
                    <a:pt x="10" y="459"/>
                  </a:lnTo>
                  <a:lnTo>
                    <a:pt x="14" y="477"/>
                  </a:lnTo>
                  <a:lnTo>
                    <a:pt x="20" y="495"/>
                  </a:lnTo>
                  <a:lnTo>
                    <a:pt x="24" y="504"/>
                  </a:lnTo>
                  <a:lnTo>
                    <a:pt x="28" y="513"/>
                  </a:lnTo>
                  <a:lnTo>
                    <a:pt x="36" y="531"/>
                  </a:lnTo>
                  <a:lnTo>
                    <a:pt x="46" y="548"/>
                  </a:lnTo>
                  <a:lnTo>
                    <a:pt x="55" y="564"/>
                  </a:lnTo>
                  <a:lnTo>
                    <a:pt x="66" y="580"/>
                  </a:lnTo>
                  <a:lnTo>
                    <a:pt x="78" y="596"/>
                  </a:lnTo>
                  <a:lnTo>
                    <a:pt x="91" y="611"/>
                  </a:lnTo>
                  <a:lnTo>
                    <a:pt x="104" y="625"/>
                  </a:lnTo>
                  <a:lnTo>
                    <a:pt x="119" y="639"/>
                  </a:lnTo>
                  <a:lnTo>
                    <a:pt x="127" y="646"/>
                  </a:lnTo>
                  <a:lnTo>
                    <a:pt x="134" y="652"/>
                  </a:lnTo>
                  <a:lnTo>
                    <a:pt x="150" y="665"/>
                  </a:lnTo>
                  <a:lnTo>
                    <a:pt x="167" y="677"/>
                  </a:lnTo>
                  <a:lnTo>
                    <a:pt x="175" y="683"/>
                  </a:lnTo>
                  <a:lnTo>
                    <a:pt x="185" y="688"/>
                  </a:lnTo>
                  <a:lnTo>
                    <a:pt x="203" y="699"/>
                  </a:lnTo>
                  <a:lnTo>
                    <a:pt x="221" y="709"/>
                  </a:lnTo>
                  <a:lnTo>
                    <a:pt x="240" y="718"/>
                  </a:lnTo>
                  <a:lnTo>
                    <a:pt x="260" y="726"/>
                  </a:lnTo>
                  <a:lnTo>
                    <a:pt x="281" y="734"/>
                  </a:lnTo>
                  <a:lnTo>
                    <a:pt x="301" y="741"/>
                  </a:lnTo>
                  <a:lnTo>
                    <a:pt x="312" y="744"/>
                  </a:lnTo>
                  <a:lnTo>
                    <a:pt x="323" y="747"/>
                  </a:lnTo>
                  <a:lnTo>
                    <a:pt x="344" y="752"/>
                  </a:lnTo>
                  <a:lnTo>
                    <a:pt x="366" y="756"/>
                  </a:lnTo>
                  <a:lnTo>
                    <a:pt x="378" y="758"/>
                  </a:lnTo>
                  <a:lnTo>
                    <a:pt x="389" y="760"/>
                  </a:lnTo>
                  <a:lnTo>
                    <a:pt x="412" y="762"/>
                  </a:lnTo>
                  <a:lnTo>
                    <a:pt x="436" y="764"/>
                  </a:lnTo>
                  <a:lnTo>
                    <a:pt x="458" y="764"/>
                  </a:lnTo>
                  <a:lnTo>
                    <a:pt x="458" y="761"/>
                  </a:lnTo>
                  <a:lnTo>
                    <a:pt x="460" y="739"/>
                  </a:lnTo>
                  <a:lnTo>
                    <a:pt x="461" y="717"/>
                  </a:lnTo>
                  <a:lnTo>
                    <a:pt x="462" y="707"/>
                  </a:lnTo>
                  <a:lnTo>
                    <a:pt x="463" y="696"/>
                  </a:lnTo>
                  <a:lnTo>
                    <a:pt x="466" y="685"/>
                  </a:lnTo>
                  <a:lnTo>
                    <a:pt x="467" y="675"/>
                  </a:lnTo>
                  <a:lnTo>
                    <a:pt x="472" y="654"/>
                  </a:lnTo>
                  <a:lnTo>
                    <a:pt x="478" y="633"/>
                  </a:lnTo>
                  <a:lnTo>
                    <a:pt x="484" y="612"/>
                  </a:lnTo>
                  <a:lnTo>
                    <a:pt x="491" y="592"/>
                  </a:lnTo>
                  <a:lnTo>
                    <a:pt x="499" y="573"/>
                  </a:lnTo>
                  <a:lnTo>
                    <a:pt x="508" y="553"/>
                  </a:lnTo>
                  <a:lnTo>
                    <a:pt x="518" y="534"/>
                  </a:lnTo>
                  <a:lnTo>
                    <a:pt x="529" y="516"/>
                  </a:lnTo>
                  <a:lnTo>
                    <a:pt x="534" y="506"/>
                  </a:lnTo>
                  <a:lnTo>
                    <a:pt x="540" y="497"/>
                  </a:lnTo>
                  <a:lnTo>
                    <a:pt x="553" y="479"/>
                  </a:lnTo>
                  <a:lnTo>
                    <a:pt x="566" y="462"/>
                  </a:lnTo>
                  <a:lnTo>
                    <a:pt x="580" y="445"/>
                  </a:lnTo>
                  <a:lnTo>
                    <a:pt x="594" y="429"/>
                  </a:lnTo>
                  <a:lnTo>
                    <a:pt x="610" y="413"/>
                  </a:lnTo>
                  <a:lnTo>
                    <a:pt x="626" y="397"/>
                  </a:lnTo>
                  <a:lnTo>
                    <a:pt x="642" y="382"/>
                  </a:lnTo>
                  <a:lnTo>
                    <a:pt x="660" y="368"/>
                  </a:lnTo>
                  <a:lnTo>
                    <a:pt x="678" y="354"/>
                  </a:lnTo>
                  <a:lnTo>
                    <a:pt x="696" y="340"/>
                  </a:lnTo>
                  <a:lnTo>
                    <a:pt x="715" y="328"/>
                  </a:lnTo>
                  <a:lnTo>
                    <a:pt x="736" y="315"/>
                  </a:lnTo>
                  <a:lnTo>
                    <a:pt x="756" y="304"/>
                  </a:lnTo>
                  <a:lnTo>
                    <a:pt x="776" y="293"/>
                  </a:lnTo>
                  <a:lnTo>
                    <a:pt x="798" y="283"/>
                  </a:lnTo>
                  <a:lnTo>
                    <a:pt x="821" y="273"/>
                  </a:lnTo>
                  <a:lnTo>
                    <a:pt x="842" y="264"/>
                  </a:lnTo>
                  <a:lnTo>
                    <a:pt x="865" y="256"/>
                  </a:lnTo>
                  <a:lnTo>
                    <a:pt x="889" y="248"/>
                  </a:lnTo>
                  <a:close/>
                </a:path>
              </a:pathLst>
            </a:custGeom>
            <a:solidFill>
              <a:srgbClr val="AAD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  <p:sp>
        <p:nvSpPr>
          <p:cNvPr id="27" name="(c)" hidden="1"/>
          <p:cNvSpPr txBox="1"/>
          <p:nvPr userDrawn="1"/>
        </p:nvSpPr>
        <p:spPr>
          <a:xfrm>
            <a:off x="11907970" y="6891795"/>
            <a:ext cx="27732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vaestoliitto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8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2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6" r:id="rId7"/>
    <p:sldLayoutId id="2147483657" r:id="rId8"/>
    <p:sldLayoutId id="2147483658" r:id="rId9"/>
    <p:sldLayoutId id="2147483659" r:id="rId10"/>
    <p:sldLayoutId id="2147483654" r:id="rId11"/>
    <p:sldLayoutId id="2147483655" r:id="rId12"/>
    <p:sldLayoutId id="2147483661" r:id="rId13"/>
    <p:sldLayoutId id="2147483662" r:id="rId14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j-lt"/>
          <a:ea typeface="+mn-ea"/>
          <a:cs typeface="+mn-cs"/>
        </a:defRPr>
      </a:lvl1pPr>
      <a:lvl2pPr marL="5413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35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176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9600" indent="-261938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209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1225" y="333375"/>
            <a:ext cx="10369550" cy="10794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4" y="1628775"/>
            <a:ext cx="10369551" cy="43205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6359" y="6309320"/>
            <a:ext cx="1944415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55640" y="6309320"/>
            <a:ext cx="6480720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0774" y="6309320"/>
            <a:ext cx="503857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763"/>
            <a:chOff x="4656138" y="404813"/>
            <a:chExt cx="2617788" cy="620713"/>
          </a:xfrm>
        </p:grpSpPr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5183188" y="571501"/>
              <a:ext cx="2090738" cy="306388"/>
            </a:xfrm>
            <a:custGeom>
              <a:avLst/>
              <a:gdLst>
                <a:gd name="T0" fmla="*/ 1150 w 7903"/>
                <a:gd name="T1" fmla="*/ 934 h 968"/>
                <a:gd name="T2" fmla="*/ 975 w 7903"/>
                <a:gd name="T3" fmla="*/ 458 h 968"/>
                <a:gd name="T4" fmla="*/ 1531 w 7903"/>
                <a:gd name="T5" fmla="*/ 334 h 968"/>
                <a:gd name="T6" fmla="*/ 1346 w 7903"/>
                <a:gd name="T7" fmla="*/ 424 h 968"/>
                <a:gd name="T8" fmla="*/ 1110 w 7903"/>
                <a:gd name="T9" fmla="*/ 624 h 968"/>
                <a:gd name="T10" fmla="*/ 1371 w 7903"/>
                <a:gd name="T11" fmla="*/ 823 h 968"/>
                <a:gd name="T12" fmla="*/ 1581 w 7903"/>
                <a:gd name="T13" fmla="*/ 603 h 968"/>
                <a:gd name="T14" fmla="*/ 2269 w 7903"/>
                <a:gd name="T15" fmla="*/ 966 h 968"/>
                <a:gd name="T16" fmla="*/ 1896 w 7903"/>
                <a:gd name="T17" fmla="*/ 551 h 968"/>
                <a:gd name="T18" fmla="*/ 2413 w 7903"/>
                <a:gd name="T19" fmla="*/ 292 h 968"/>
                <a:gd name="T20" fmla="*/ 2690 w 7903"/>
                <a:gd name="T21" fmla="*/ 689 h 968"/>
                <a:gd name="T22" fmla="*/ 2403 w 7903"/>
                <a:gd name="T23" fmla="*/ 817 h 968"/>
                <a:gd name="T24" fmla="*/ 2314 w 7903"/>
                <a:gd name="T25" fmla="*/ 968 h 968"/>
                <a:gd name="T26" fmla="*/ 2203 w 7903"/>
                <a:gd name="T27" fmla="*/ 433 h 968"/>
                <a:gd name="T28" fmla="*/ 5138 w 7903"/>
                <a:gd name="T29" fmla="*/ 951 h 968"/>
                <a:gd name="T30" fmla="*/ 4167 w 7903"/>
                <a:gd name="T31" fmla="*/ 201 h 968"/>
                <a:gd name="T32" fmla="*/ 4302 w 7903"/>
                <a:gd name="T33" fmla="*/ 51 h 968"/>
                <a:gd name="T34" fmla="*/ 4248 w 7903"/>
                <a:gd name="T35" fmla="*/ 229 h 968"/>
                <a:gd name="T36" fmla="*/ 4512 w 7903"/>
                <a:gd name="T37" fmla="*/ 67 h 968"/>
                <a:gd name="T38" fmla="*/ 4692 w 7903"/>
                <a:gd name="T39" fmla="*/ 179 h 968"/>
                <a:gd name="T40" fmla="*/ 1081 w 7903"/>
                <a:gd name="T41" fmla="*/ 153 h 968"/>
                <a:gd name="T42" fmla="*/ 1272 w 7903"/>
                <a:gd name="T43" fmla="*/ 67 h 968"/>
                <a:gd name="T44" fmla="*/ 1492 w 7903"/>
                <a:gd name="T45" fmla="*/ 221 h 968"/>
                <a:gd name="T46" fmla="*/ 1513 w 7903"/>
                <a:gd name="T47" fmla="*/ 41 h 968"/>
                <a:gd name="T48" fmla="*/ 1616 w 7903"/>
                <a:gd name="T49" fmla="*/ 201 h 968"/>
                <a:gd name="T50" fmla="*/ 5631 w 7903"/>
                <a:gd name="T51" fmla="*/ 97 h 968"/>
                <a:gd name="T52" fmla="*/ 5847 w 7903"/>
                <a:gd name="T53" fmla="*/ 115 h 968"/>
                <a:gd name="T54" fmla="*/ 5320 w 7903"/>
                <a:gd name="T55" fmla="*/ 207 h 968"/>
                <a:gd name="T56" fmla="*/ 5436 w 7903"/>
                <a:gd name="T57" fmla="*/ 47 h 968"/>
                <a:gd name="T58" fmla="*/ 5414 w 7903"/>
                <a:gd name="T59" fmla="*/ 227 h 968"/>
                <a:gd name="T60" fmla="*/ 6067 w 7903"/>
                <a:gd name="T61" fmla="*/ 747 h 968"/>
                <a:gd name="T62" fmla="*/ 6279 w 7903"/>
                <a:gd name="T63" fmla="*/ 794 h 968"/>
                <a:gd name="T64" fmla="*/ 3651 w 7903"/>
                <a:gd name="T65" fmla="*/ 898 h 968"/>
                <a:gd name="T66" fmla="*/ 3764 w 7903"/>
                <a:gd name="T67" fmla="*/ 719 h 968"/>
                <a:gd name="T68" fmla="*/ 2971 w 7903"/>
                <a:gd name="T69" fmla="*/ 958 h 968"/>
                <a:gd name="T70" fmla="*/ 3078 w 7903"/>
                <a:gd name="T71" fmla="*/ 829 h 968"/>
                <a:gd name="T72" fmla="*/ 2961 w 7903"/>
                <a:gd name="T73" fmla="*/ 661 h 968"/>
                <a:gd name="T74" fmla="*/ 2820 w 7903"/>
                <a:gd name="T75" fmla="*/ 382 h 968"/>
                <a:gd name="T76" fmla="*/ 3316 w 7903"/>
                <a:gd name="T77" fmla="*/ 358 h 968"/>
                <a:gd name="T78" fmla="*/ 2976 w 7903"/>
                <a:gd name="T79" fmla="*/ 456 h 968"/>
                <a:gd name="T80" fmla="*/ 3332 w 7903"/>
                <a:gd name="T81" fmla="*/ 643 h 968"/>
                <a:gd name="T82" fmla="*/ 3255 w 7903"/>
                <a:gd name="T83" fmla="*/ 936 h 968"/>
                <a:gd name="T84" fmla="*/ 4099 w 7903"/>
                <a:gd name="T85" fmla="*/ 403 h 968"/>
                <a:gd name="T86" fmla="*/ 4155 w 7903"/>
                <a:gd name="T87" fmla="*/ 890 h 968"/>
                <a:gd name="T88" fmla="*/ 4714 w 7903"/>
                <a:gd name="T89" fmla="*/ 868 h 968"/>
                <a:gd name="T90" fmla="*/ 4714 w 7903"/>
                <a:gd name="T91" fmla="*/ 379 h 968"/>
                <a:gd name="T92" fmla="*/ 4269 w 7903"/>
                <a:gd name="T93" fmla="*/ 777 h 968"/>
                <a:gd name="T94" fmla="*/ 4269 w 7903"/>
                <a:gd name="T95" fmla="*/ 470 h 968"/>
                <a:gd name="T96" fmla="*/ 4615 w 7903"/>
                <a:gd name="T97" fmla="*/ 511 h 968"/>
                <a:gd name="T98" fmla="*/ 4513 w 7903"/>
                <a:gd name="T99" fmla="*/ 806 h 968"/>
                <a:gd name="T100" fmla="*/ 6670 w 7903"/>
                <a:gd name="T101" fmla="*/ 837 h 968"/>
                <a:gd name="T102" fmla="*/ 6842 w 7903"/>
                <a:gd name="T103" fmla="*/ 769 h 968"/>
                <a:gd name="T104" fmla="*/ 7256 w 7903"/>
                <a:gd name="T105" fmla="*/ 337 h 968"/>
                <a:gd name="T106" fmla="*/ 7144 w 7903"/>
                <a:gd name="T107" fmla="*/ 818 h 968"/>
                <a:gd name="T108" fmla="*/ 7688 w 7903"/>
                <a:gd name="T109" fmla="*/ 927 h 968"/>
                <a:gd name="T110" fmla="*/ 7854 w 7903"/>
                <a:gd name="T111" fmla="*/ 458 h 968"/>
                <a:gd name="T112" fmla="*/ 7418 w 7903"/>
                <a:gd name="T113" fmla="*/ 813 h 968"/>
                <a:gd name="T114" fmla="*/ 7273 w 7903"/>
                <a:gd name="T115" fmla="*/ 545 h 968"/>
                <a:gd name="T116" fmla="*/ 7621 w 7903"/>
                <a:gd name="T117" fmla="*/ 459 h 968"/>
                <a:gd name="T118" fmla="*/ 7656 w 7903"/>
                <a:gd name="T119" fmla="*/ 76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03" h="968">
                  <a:moveTo>
                    <a:pt x="602" y="951"/>
                  </a:moveTo>
                  <a:lnTo>
                    <a:pt x="379" y="951"/>
                  </a:lnTo>
                  <a:lnTo>
                    <a:pt x="189" y="494"/>
                  </a:lnTo>
                  <a:lnTo>
                    <a:pt x="0" y="39"/>
                  </a:lnTo>
                  <a:lnTo>
                    <a:pt x="208" y="39"/>
                  </a:lnTo>
                  <a:lnTo>
                    <a:pt x="211" y="43"/>
                  </a:lnTo>
                  <a:lnTo>
                    <a:pt x="490" y="748"/>
                  </a:lnTo>
                  <a:lnTo>
                    <a:pt x="774" y="39"/>
                  </a:lnTo>
                  <a:lnTo>
                    <a:pt x="981" y="39"/>
                  </a:lnTo>
                  <a:lnTo>
                    <a:pt x="792" y="494"/>
                  </a:lnTo>
                  <a:lnTo>
                    <a:pt x="602" y="951"/>
                  </a:lnTo>
                  <a:close/>
                  <a:moveTo>
                    <a:pt x="1321" y="968"/>
                  </a:moveTo>
                  <a:lnTo>
                    <a:pt x="1280" y="966"/>
                  </a:lnTo>
                  <a:lnTo>
                    <a:pt x="1242" y="961"/>
                  </a:lnTo>
                  <a:lnTo>
                    <a:pt x="1204" y="953"/>
                  </a:lnTo>
                  <a:lnTo>
                    <a:pt x="1168" y="941"/>
                  </a:lnTo>
                  <a:lnTo>
                    <a:pt x="1150" y="934"/>
                  </a:lnTo>
                  <a:lnTo>
                    <a:pt x="1134" y="927"/>
                  </a:lnTo>
                  <a:lnTo>
                    <a:pt x="1101" y="909"/>
                  </a:lnTo>
                  <a:lnTo>
                    <a:pt x="1071" y="889"/>
                  </a:lnTo>
                  <a:lnTo>
                    <a:pt x="1044" y="867"/>
                  </a:lnTo>
                  <a:lnTo>
                    <a:pt x="1018" y="843"/>
                  </a:lnTo>
                  <a:lnTo>
                    <a:pt x="996" y="816"/>
                  </a:lnTo>
                  <a:lnTo>
                    <a:pt x="976" y="788"/>
                  </a:lnTo>
                  <a:lnTo>
                    <a:pt x="960" y="758"/>
                  </a:lnTo>
                  <a:lnTo>
                    <a:pt x="946" y="726"/>
                  </a:lnTo>
                  <a:lnTo>
                    <a:pt x="937" y="693"/>
                  </a:lnTo>
                  <a:lnTo>
                    <a:pt x="931" y="659"/>
                  </a:lnTo>
                  <a:lnTo>
                    <a:pt x="930" y="624"/>
                  </a:lnTo>
                  <a:lnTo>
                    <a:pt x="931" y="587"/>
                  </a:lnTo>
                  <a:lnTo>
                    <a:pt x="937" y="553"/>
                  </a:lnTo>
                  <a:lnTo>
                    <a:pt x="946" y="520"/>
                  </a:lnTo>
                  <a:lnTo>
                    <a:pt x="960" y="488"/>
                  </a:lnTo>
                  <a:lnTo>
                    <a:pt x="975" y="458"/>
                  </a:lnTo>
                  <a:lnTo>
                    <a:pt x="996" y="430"/>
                  </a:lnTo>
                  <a:lnTo>
                    <a:pt x="1017" y="403"/>
                  </a:lnTo>
                  <a:lnTo>
                    <a:pt x="1042" y="379"/>
                  </a:lnTo>
                  <a:lnTo>
                    <a:pt x="1070" y="357"/>
                  </a:lnTo>
                  <a:lnTo>
                    <a:pt x="1100" y="337"/>
                  </a:lnTo>
                  <a:lnTo>
                    <a:pt x="1132" y="320"/>
                  </a:lnTo>
                  <a:lnTo>
                    <a:pt x="1167" y="306"/>
                  </a:lnTo>
                  <a:lnTo>
                    <a:pt x="1203" y="294"/>
                  </a:lnTo>
                  <a:lnTo>
                    <a:pt x="1240" y="286"/>
                  </a:lnTo>
                  <a:lnTo>
                    <a:pt x="1280" y="281"/>
                  </a:lnTo>
                  <a:lnTo>
                    <a:pt x="1321" y="279"/>
                  </a:lnTo>
                  <a:lnTo>
                    <a:pt x="1360" y="281"/>
                  </a:lnTo>
                  <a:lnTo>
                    <a:pt x="1399" y="285"/>
                  </a:lnTo>
                  <a:lnTo>
                    <a:pt x="1435" y="293"/>
                  </a:lnTo>
                  <a:lnTo>
                    <a:pt x="1468" y="304"/>
                  </a:lnTo>
                  <a:lnTo>
                    <a:pt x="1501" y="317"/>
                  </a:lnTo>
                  <a:lnTo>
                    <a:pt x="1531" y="334"/>
                  </a:lnTo>
                  <a:lnTo>
                    <a:pt x="1558" y="353"/>
                  </a:lnTo>
                  <a:lnTo>
                    <a:pt x="1582" y="376"/>
                  </a:lnTo>
                  <a:lnTo>
                    <a:pt x="1582" y="296"/>
                  </a:lnTo>
                  <a:lnTo>
                    <a:pt x="1764" y="296"/>
                  </a:lnTo>
                  <a:lnTo>
                    <a:pt x="1764" y="951"/>
                  </a:lnTo>
                  <a:lnTo>
                    <a:pt x="1582" y="951"/>
                  </a:lnTo>
                  <a:lnTo>
                    <a:pt x="1582" y="871"/>
                  </a:lnTo>
                  <a:lnTo>
                    <a:pt x="1570" y="882"/>
                  </a:lnTo>
                  <a:lnTo>
                    <a:pt x="1558" y="893"/>
                  </a:lnTo>
                  <a:lnTo>
                    <a:pt x="1531" y="913"/>
                  </a:lnTo>
                  <a:lnTo>
                    <a:pt x="1501" y="929"/>
                  </a:lnTo>
                  <a:lnTo>
                    <a:pt x="1470" y="943"/>
                  </a:lnTo>
                  <a:lnTo>
                    <a:pt x="1435" y="954"/>
                  </a:lnTo>
                  <a:lnTo>
                    <a:pt x="1399" y="962"/>
                  </a:lnTo>
                  <a:lnTo>
                    <a:pt x="1360" y="967"/>
                  </a:lnTo>
                  <a:lnTo>
                    <a:pt x="1321" y="968"/>
                  </a:lnTo>
                  <a:close/>
                  <a:moveTo>
                    <a:pt x="1346" y="424"/>
                  </a:moveTo>
                  <a:lnTo>
                    <a:pt x="1321" y="425"/>
                  </a:lnTo>
                  <a:lnTo>
                    <a:pt x="1297" y="427"/>
                  </a:lnTo>
                  <a:lnTo>
                    <a:pt x="1274" y="432"/>
                  </a:lnTo>
                  <a:lnTo>
                    <a:pt x="1251" y="438"/>
                  </a:lnTo>
                  <a:lnTo>
                    <a:pt x="1231" y="447"/>
                  </a:lnTo>
                  <a:lnTo>
                    <a:pt x="1212" y="456"/>
                  </a:lnTo>
                  <a:lnTo>
                    <a:pt x="1194" y="467"/>
                  </a:lnTo>
                  <a:lnTo>
                    <a:pt x="1177" y="480"/>
                  </a:lnTo>
                  <a:lnTo>
                    <a:pt x="1162" y="494"/>
                  </a:lnTo>
                  <a:lnTo>
                    <a:pt x="1149" y="509"/>
                  </a:lnTo>
                  <a:lnTo>
                    <a:pt x="1137" y="526"/>
                  </a:lnTo>
                  <a:lnTo>
                    <a:pt x="1128" y="543"/>
                  </a:lnTo>
                  <a:lnTo>
                    <a:pt x="1124" y="552"/>
                  </a:lnTo>
                  <a:lnTo>
                    <a:pt x="1120" y="562"/>
                  </a:lnTo>
                  <a:lnTo>
                    <a:pt x="1114" y="581"/>
                  </a:lnTo>
                  <a:lnTo>
                    <a:pt x="1111" y="603"/>
                  </a:lnTo>
                  <a:lnTo>
                    <a:pt x="1110" y="624"/>
                  </a:lnTo>
                  <a:lnTo>
                    <a:pt x="1111" y="645"/>
                  </a:lnTo>
                  <a:lnTo>
                    <a:pt x="1114" y="666"/>
                  </a:lnTo>
                  <a:lnTo>
                    <a:pt x="1120" y="686"/>
                  </a:lnTo>
                  <a:lnTo>
                    <a:pt x="1128" y="704"/>
                  </a:lnTo>
                  <a:lnTo>
                    <a:pt x="1137" y="722"/>
                  </a:lnTo>
                  <a:lnTo>
                    <a:pt x="1149" y="738"/>
                  </a:lnTo>
                  <a:lnTo>
                    <a:pt x="1162" y="753"/>
                  </a:lnTo>
                  <a:lnTo>
                    <a:pt x="1177" y="767"/>
                  </a:lnTo>
                  <a:lnTo>
                    <a:pt x="1194" y="780"/>
                  </a:lnTo>
                  <a:lnTo>
                    <a:pt x="1212" y="791"/>
                  </a:lnTo>
                  <a:lnTo>
                    <a:pt x="1231" y="801"/>
                  </a:lnTo>
                  <a:lnTo>
                    <a:pt x="1251" y="809"/>
                  </a:lnTo>
                  <a:lnTo>
                    <a:pt x="1274" y="815"/>
                  </a:lnTo>
                  <a:lnTo>
                    <a:pt x="1297" y="820"/>
                  </a:lnTo>
                  <a:lnTo>
                    <a:pt x="1321" y="823"/>
                  </a:lnTo>
                  <a:lnTo>
                    <a:pt x="1346" y="824"/>
                  </a:lnTo>
                  <a:lnTo>
                    <a:pt x="1371" y="823"/>
                  </a:lnTo>
                  <a:lnTo>
                    <a:pt x="1396" y="820"/>
                  </a:lnTo>
                  <a:lnTo>
                    <a:pt x="1419" y="815"/>
                  </a:lnTo>
                  <a:lnTo>
                    <a:pt x="1441" y="809"/>
                  </a:lnTo>
                  <a:lnTo>
                    <a:pt x="1462" y="801"/>
                  </a:lnTo>
                  <a:lnTo>
                    <a:pt x="1482" y="791"/>
                  </a:lnTo>
                  <a:lnTo>
                    <a:pt x="1500" y="780"/>
                  </a:lnTo>
                  <a:lnTo>
                    <a:pt x="1516" y="767"/>
                  </a:lnTo>
                  <a:lnTo>
                    <a:pt x="1531" y="753"/>
                  </a:lnTo>
                  <a:lnTo>
                    <a:pt x="1544" y="738"/>
                  </a:lnTo>
                  <a:lnTo>
                    <a:pt x="1556" y="722"/>
                  </a:lnTo>
                  <a:lnTo>
                    <a:pt x="1566" y="704"/>
                  </a:lnTo>
                  <a:lnTo>
                    <a:pt x="1569" y="695"/>
                  </a:lnTo>
                  <a:lnTo>
                    <a:pt x="1573" y="686"/>
                  </a:lnTo>
                  <a:lnTo>
                    <a:pt x="1579" y="666"/>
                  </a:lnTo>
                  <a:lnTo>
                    <a:pt x="1581" y="645"/>
                  </a:lnTo>
                  <a:lnTo>
                    <a:pt x="1582" y="624"/>
                  </a:lnTo>
                  <a:lnTo>
                    <a:pt x="1581" y="603"/>
                  </a:lnTo>
                  <a:lnTo>
                    <a:pt x="1579" y="581"/>
                  </a:lnTo>
                  <a:lnTo>
                    <a:pt x="1573" y="562"/>
                  </a:lnTo>
                  <a:lnTo>
                    <a:pt x="1566" y="543"/>
                  </a:lnTo>
                  <a:lnTo>
                    <a:pt x="1556" y="526"/>
                  </a:lnTo>
                  <a:lnTo>
                    <a:pt x="1544" y="509"/>
                  </a:lnTo>
                  <a:lnTo>
                    <a:pt x="1531" y="494"/>
                  </a:lnTo>
                  <a:lnTo>
                    <a:pt x="1516" y="480"/>
                  </a:lnTo>
                  <a:lnTo>
                    <a:pt x="1500" y="467"/>
                  </a:lnTo>
                  <a:lnTo>
                    <a:pt x="1482" y="456"/>
                  </a:lnTo>
                  <a:lnTo>
                    <a:pt x="1462" y="447"/>
                  </a:lnTo>
                  <a:lnTo>
                    <a:pt x="1441" y="438"/>
                  </a:lnTo>
                  <a:lnTo>
                    <a:pt x="1419" y="432"/>
                  </a:lnTo>
                  <a:lnTo>
                    <a:pt x="1396" y="427"/>
                  </a:lnTo>
                  <a:lnTo>
                    <a:pt x="1371" y="425"/>
                  </a:lnTo>
                  <a:lnTo>
                    <a:pt x="1346" y="424"/>
                  </a:lnTo>
                  <a:close/>
                  <a:moveTo>
                    <a:pt x="2314" y="968"/>
                  </a:moveTo>
                  <a:lnTo>
                    <a:pt x="2269" y="966"/>
                  </a:lnTo>
                  <a:lnTo>
                    <a:pt x="2224" y="962"/>
                  </a:lnTo>
                  <a:lnTo>
                    <a:pt x="2182" y="954"/>
                  </a:lnTo>
                  <a:lnTo>
                    <a:pt x="2142" y="943"/>
                  </a:lnTo>
                  <a:lnTo>
                    <a:pt x="2104" y="929"/>
                  </a:lnTo>
                  <a:lnTo>
                    <a:pt x="2070" y="913"/>
                  </a:lnTo>
                  <a:lnTo>
                    <a:pt x="2037" y="894"/>
                  </a:lnTo>
                  <a:lnTo>
                    <a:pt x="2007" y="872"/>
                  </a:lnTo>
                  <a:lnTo>
                    <a:pt x="1981" y="848"/>
                  </a:lnTo>
                  <a:lnTo>
                    <a:pt x="1957" y="822"/>
                  </a:lnTo>
                  <a:lnTo>
                    <a:pt x="1936" y="794"/>
                  </a:lnTo>
                  <a:lnTo>
                    <a:pt x="1920" y="763"/>
                  </a:lnTo>
                  <a:lnTo>
                    <a:pt x="1906" y="731"/>
                  </a:lnTo>
                  <a:lnTo>
                    <a:pt x="1897" y="697"/>
                  </a:lnTo>
                  <a:lnTo>
                    <a:pt x="1891" y="661"/>
                  </a:lnTo>
                  <a:lnTo>
                    <a:pt x="1888" y="624"/>
                  </a:lnTo>
                  <a:lnTo>
                    <a:pt x="1891" y="586"/>
                  </a:lnTo>
                  <a:lnTo>
                    <a:pt x="1896" y="551"/>
                  </a:lnTo>
                  <a:lnTo>
                    <a:pt x="1906" y="517"/>
                  </a:lnTo>
                  <a:lnTo>
                    <a:pt x="1920" y="485"/>
                  </a:lnTo>
                  <a:lnTo>
                    <a:pt x="1936" y="455"/>
                  </a:lnTo>
                  <a:lnTo>
                    <a:pt x="1956" y="427"/>
                  </a:lnTo>
                  <a:lnTo>
                    <a:pt x="1980" y="400"/>
                  </a:lnTo>
                  <a:lnTo>
                    <a:pt x="2005" y="376"/>
                  </a:lnTo>
                  <a:lnTo>
                    <a:pt x="2035" y="355"/>
                  </a:lnTo>
                  <a:lnTo>
                    <a:pt x="2066" y="335"/>
                  </a:lnTo>
                  <a:lnTo>
                    <a:pt x="2100" y="319"/>
                  </a:lnTo>
                  <a:lnTo>
                    <a:pt x="2137" y="305"/>
                  </a:lnTo>
                  <a:lnTo>
                    <a:pt x="2175" y="294"/>
                  </a:lnTo>
                  <a:lnTo>
                    <a:pt x="2216" y="286"/>
                  </a:lnTo>
                  <a:lnTo>
                    <a:pt x="2258" y="281"/>
                  </a:lnTo>
                  <a:lnTo>
                    <a:pt x="2302" y="279"/>
                  </a:lnTo>
                  <a:lnTo>
                    <a:pt x="2341" y="281"/>
                  </a:lnTo>
                  <a:lnTo>
                    <a:pt x="2378" y="285"/>
                  </a:lnTo>
                  <a:lnTo>
                    <a:pt x="2413" y="292"/>
                  </a:lnTo>
                  <a:lnTo>
                    <a:pt x="2448" y="302"/>
                  </a:lnTo>
                  <a:lnTo>
                    <a:pt x="2480" y="314"/>
                  </a:lnTo>
                  <a:lnTo>
                    <a:pt x="2511" y="328"/>
                  </a:lnTo>
                  <a:lnTo>
                    <a:pt x="2540" y="345"/>
                  </a:lnTo>
                  <a:lnTo>
                    <a:pt x="2566" y="364"/>
                  </a:lnTo>
                  <a:lnTo>
                    <a:pt x="2592" y="385"/>
                  </a:lnTo>
                  <a:lnTo>
                    <a:pt x="2613" y="407"/>
                  </a:lnTo>
                  <a:lnTo>
                    <a:pt x="2634" y="432"/>
                  </a:lnTo>
                  <a:lnTo>
                    <a:pt x="2652" y="458"/>
                  </a:lnTo>
                  <a:lnTo>
                    <a:pt x="2659" y="472"/>
                  </a:lnTo>
                  <a:lnTo>
                    <a:pt x="2666" y="486"/>
                  </a:lnTo>
                  <a:lnTo>
                    <a:pt x="2678" y="515"/>
                  </a:lnTo>
                  <a:lnTo>
                    <a:pt x="2688" y="546"/>
                  </a:lnTo>
                  <a:lnTo>
                    <a:pt x="2694" y="578"/>
                  </a:lnTo>
                  <a:lnTo>
                    <a:pt x="2696" y="625"/>
                  </a:lnTo>
                  <a:lnTo>
                    <a:pt x="2695" y="660"/>
                  </a:lnTo>
                  <a:lnTo>
                    <a:pt x="2690" y="689"/>
                  </a:lnTo>
                  <a:lnTo>
                    <a:pt x="2079" y="689"/>
                  </a:lnTo>
                  <a:lnTo>
                    <a:pt x="2084" y="705"/>
                  </a:lnTo>
                  <a:lnTo>
                    <a:pt x="2091" y="720"/>
                  </a:lnTo>
                  <a:lnTo>
                    <a:pt x="2100" y="735"/>
                  </a:lnTo>
                  <a:lnTo>
                    <a:pt x="2110" y="748"/>
                  </a:lnTo>
                  <a:lnTo>
                    <a:pt x="2121" y="760"/>
                  </a:lnTo>
                  <a:lnTo>
                    <a:pt x="2133" y="772"/>
                  </a:lnTo>
                  <a:lnTo>
                    <a:pt x="2146" y="782"/>
                  </a:lnTo>
                  <a:lnTo>
                    <a:pt x="2162" y="792"/>
                  </a:lnTo>
                  <a:lnTo>
                    <a:pt x="2194" y="808"/>
                  </a:lnTo>
                  <a:lnTo>
                    <a:pt x="2232" y="819"/>
                  </a:lnTo>
                  <a:lnTo>
                    <a:pt x="2272" y="827"/>
                  </a:lnTo>
                  <a:lnTo>
                    <a:pt x="2294" y="828"/>
                  </a:lnTo>
                  <a:lnTo>
                    <a:pt x="2317" y="829"/>
                  </a:lnTo>
                  <a:lnTo>
                    <a:pt x="2347" y="828"/>
                  </a:lnTo>
                  <a:lnTo>
                    <a:pt x="2376" y="824"/>
                  </a:lnTo>
                  <a:lnTo>
                    <a:pt x="2403" y="817"/>
                  </a:lnTo>
                  <a:lnTo>
                    <a:pt x="2416" y="813"/>
                  </a:lnTo>
                  <a:lnTo>
                    <a:pt x="2428" y="809"/>
                  </a:lnTo>
                  <a:lnTo>
                    <a:pt x="2452" y="798"/>
                  </a:lnTo>
                  <a:lnTo>
                    <a:pt x="2474" y="785"/>
                  </a:lnTo>
                  <a:lnTo>
                    <a:pt x="2493" y="769"/>
                  </a:lnTo>
                  <a:lnTo>
                    <a:pt x="2509" y="752"/>
                  </a:lnTo>
                  <a:lnTo>
                    <a:pt x="2659" y="825"/>
                  </a:lnTo>
                  <a:lnTo>
                    <a:pt x="2629" y="858"/>
                  </a:lnTo>
                  <a:lnTo>
                    <a:pt x="2594" y="887"/>
                  </a:lnTo>
                  <a:lnTo>
                    <a:pt x="2575" y="899"/>
                  </a:lnTo>
                  <a:lnTo>
                    <a:pt x="2556" y="911"/>
                  </a:lnTo>
                  <a:lnTo>
                    <a:pt x="2514" y="931"/>
                  </a:lnTo>
                  <a:lnTo>
                    <a:pt x="2468" y="947"/>
                  </a:lnTo>
                  <a:lnTo>
                    <a:pt x="2420" y="959"/>
                  </a:lnTo>
                  <a:lnTo>
                    <a:pt x="2368" y="966"/>
                  </a:lnTo>
                  <a:lnTo>
                    <a:pt x="2342" y="968"/>
                  </a:lnTo>
                  <a:lnTo>
                    <a:pt x="2314" y="968"/>
                  </a:lnTo>
                  <a:close/>
                  <a:moveTo>
                    <a:pt x="2077" y="563"/>
                  </a:moveTo>
                  <a:lnTo>
                    <a:pt x="2512" y="563"/>
                  </a:lnTo>
                  <a:lnTo>
                    <a:pt x="2508" y="544"/>
                  </a:lnTo>
                  <a:lnTo>
                    <a:pt x="2499" y="526"/>
                  </a:lnTo>
                  <a:lnTo>
                    <a:pt x="2491" y="510"/>
                  </a:lnTo>
                  <a:lnTo>
                    <a:pt x="2481" y="495"/>
                  </a:lnTo>
                  <a:lnTo>
                    <a:pt x="2457" y="470"/>
                  </a:lnTo>
                  <a:lnTo>
                    <a:pt x="2444" y="459"/>
                  </a:lnTo>
                  <a:lnTo>
                    <a:pt x="2430" y="450"/>
                  </a:lnTo>
                  <a:lnTo>
                    <a:pt x="2398" y="435"/>
                  </a:lnTo>
                  <a:lnTo>
                    <a:pt x="2383" y="429"/>
                  </a:lnTo>
                  <a:lnTo>
                    <a:pt x="2366" y="425"/>
                  </a:lnTo>
                  <a:lnTo>
                    <a:pt x="2334" y="419"/>
                  </a:lnTo>
                  <a:lnTo>
                    <a:pt x="2301" y="417"/>
                  </a:lnTo>
                  <a:lnTo>
                    <a:pt x="2259" y="420"/>
                  </a:lnTo>
                  <a:lnTo>
                    <a:pt x="2221" y="427"/>
                  </a:lnTo>
                  <a:lnTo>
                    <a:pt x="2203" y="433"/>
                  </a:lnTo>
                  <a:lnTo>
                    <a:pt x="2186" y="439"/>
                  </a:lnTo>
                  <a:lnTo>
                    <a:pt x="2170" y="447"/>
                  </a:lnTo>
                  <a:lnTo>
                    <a:pt x="2155" y="456"/>
                  </a:lnTo>
                  <a:lnTo>
                    <a:pt x="2142" y="466"/>
                  </a:lnTo>
                  <a:lnTo>
                    <a:pt x="2128" y="477"/>
                  </a:lnTo>
                  <a:lnTo>
                    <a:pt x="2116" y="489"/>
                  </a:lnTo>
                  <a:lnTo>
                    <a:pt x="2107" y="502"/>
                  </a:lnTo>
                  <a:lnTo>
                    <a:pt x="2089" y="531"/>
                  </a:lnTo>
                  <a:lnTo>
                    <a:pt x="2083" y="546"/>
                  </a:lnTo>
                  <a:lnTo>
                    <a:pt x="2077" y="563"/>
                  </a:lnTo>
                  <a:close/>
                  <a:moveTo>
                    <a:pt x="5138" y="951"/>
                  </a:moveTo>
                  <a:lnTo>
                    <a:pt x="4957" y="951"/>
                  </a:lnTo>
                  <a:lnTo>
                    <a:pt x="4957" y="475"/>
                  </a:lnTo>
                  <a:lnTo>
                    <a:pt x="4957" y="0"/>
                  </a:lnTo>
                  <a:lnTo>
                    <a:pt x="5138" y="0"/>
                  </a:lnTo>
                  <a:lnTo>
                    <a:pt x="5138" y="475"/>
                  </a:lnTo>
                  <a:lnTo>
                    <a:pt x="5138" y="951"/>
                  </a:lnTo>
                  <a:close/>
                  <a:moveTo>
                    <a:pt x="5482" y="951"/>
                  </a:moveTo>
                  <a:lnTo>
                    <a:pt x="5301" y="951"/>
                  </a:lnTo>
                  <a:lnTo>
                    <a:pt x="5301" y="296"/>
                  </a:lnTo>
                  <a:lnTo>
                    <a:pt x="5482" y="296"/>
                  </a:lnTo>
                  <a:lnTo>
                    <a:pt x="5482" y="951"/>
                  </a:lnTo>
                  <a:close/>
                  <a:moveTo>
                    <a:pt x="5827" y="951"/>
                  </a:moveTo>
                  <a:lnTo>
                    <a:pt x="5646" y="951"/>
                  </a:lnTo>
                  <a:lnTo>
                    <a:pt x="5646" y="296"/>
                  </a:lnTo>
                  <a:lnTo>
                    <a:pt x="5827" y="296"/>
                  </a:lnTo>
                  <a:lnTo>
                    <a:pt x="5827" y="951"/>
                  </a:lnTo>
                  <a:close/>
                  <a:moveTo>
                    <a:pt x="4248" y="229"/>
                  </a:moveTo>
                  <a:lnTo>
                    <a:pt x="4225" y="227"/>
                  </a:lnTo>
                  <a:lnTo>
                    <a:pt x="4204" y="221"/>
                  </a:lnTo>
                  <a:lnTo>
                    <a:pt x="4194" y="217"/>
                  </a:lnTo>
                  <a:lnTo>
                    <a:pt x="4184" y="212"/>
                  </a:lnTo>
                  <a:lnTo>
                    <a:pt x="4176" y="207"/>
                  </a:lnTo>
                  <a:lnTo>
                    <a:pt x="4167" y="201"/>
                  </a:lnTo>
                  <a:lnTo>
                    <a:pt x="4154" y="187"/>
                  </a:lnTo>
                  <a:lnTo>
                    <a:pt x="4143" y="171"/>
                  </a:lnTo>
                  <a:lnTo>
                    <a:pt x="4136" y="153"/>
                  </a:lnTo>
                  <a:lnTo>
                    <a:pt x="4134" y="134"/>
                  </a:lnTo>
                  <a:lnTo>
                    <a:pt x="4136" y="115"/>
                  </a:lnTo>
                  <a:lnTo>
                    <a:pt x="4143" y="97"/>
                  </a:lnTo>
                  <a:lnTo>
                    <a:pt x="4148" y="89"/>
                  </a:lnTo>
                  <a:lnTo>
                    <a:pt x="4154" y="81"/>
                  </a:lnTo>
                  <a:lnTo>
                    <a:pt x="4160" y="74"/>
                  </a:lnTo>
                  <a:lnTo>
                    <a:pt x="4167" y="67"/>
                  </a:lnTo>
                  <a:lnTo>
                    <a:pt x="4184" y="56"/>
                  </a:lnTo>
                  <a:lnTo>
                    <a:pt x="4203" y="47"/>
                  </a:lnTo>
                  <a:lnTo>
                    <a:pt x="4225" y="41"/>
                  </a:lnTo>
                  <a:lnTo>
                    <a:pt x="4248" y="39"/>
                  </a:lnTo>
                  <a:lnTo>
                    <a:pt x="4270" y="41"/>
                  </a:lnTo>
                  <a:lnTo>
                    <a:pt x="4292" y="47"/>
                  </a:lnTo>
                  <a:lnTo>
                    <a:pt x="4302" y="51"/>
                  </a:lnTo>
                  <a:lnTo>
                    <a:pt x="4311" y="56"/>
                  </a:lnTo>
                  <a:lnTo>
                    <a:pt x="4320" y="61"/>
                  </a:lnTo>
                  <a:lnTo>
                    <a:pt x="4328" y="67"/>
                  </a:lnTo>
                  <a:lnTo>
                    <a:pt x="4341" y="81"/>
                  </a:lnTo>
                  <a:lnTo>
                    <a:pt x="4352" y="97"/>
                  </a:lnTo>
                  <a:lnTo>
                    <a:pt x="4359" y="115"/>
                  </a:lnTo>
                  <a:lnTo>
                    <a:pt x="4362" y="134"/>
                  </a:lnTo>
                  <a:lnTo>
                    <a:pt x="4359" y="153"/>
                  </a:lnTo>
                  <a:lnTo>
                    <a:pt x="4352" y="171"/>
                  </a:lnTo>
                  <a:lnTo>
                    <a:pt x="4347" y="179"/>
                  </a:lnTo>
                  <a:lnTo>
                    <a:pt x="4341" y="187"/>
                  </a:lnTo>
                  <a:lnTo>
                    <a:pt x="4335" y="194"/>
                  </a:lnTo>
                  <a:lnTo>
                    <a:pt x="4328" y="201"/>
                  </a:lnTo>
                  <a:lnTo>
                    <a:pt x="4310" y="212"/>
                  </a:lnTo>
                  <a:lnTo>
                    <a:pt x="4291" y="221"/>
                  </a:lnTo>
                  <a:lnTo>
                    <a:pt x="4270" y="227"/>
                  </a:lnTo>
                  <a:lnTo>
                    <a:pt x="4248" y="229"/>
                  </a:lnTo>
                  <a:close/>
                  <a:moveTo>
                    <a:pt x="4592" y="229"/>
                  </a:moveTo>
                  <a:lnTo>
                    <a:pt x="4569" y="227"/>
                  </a:lnTo>
                  <a:lnTo>
                    <a:pt x="4548" y="221"/>
                  </a:lnTo>
                  <a:lnTo>
                    <a:pt x="4538" y="217"/>
                  </a:lnTo>
                  <a:lnTo>
                    <a:pt x="4528" y="212"/>
                  </a:lnTo>
                  <a:lnTo>
                    <a:pt x="4520" y="207"/>
                  </a:lnTo>
                  <a:lnTo>
                    <a:pt x="4512" y="201"/>
                  </a:lnTo>
                  <a:lnTo>
                    <a:pt x="4498" y="187"/>
                  </a:lnTo>
                  <a:lnTo>
                    <a:pt x="4488" y="171"/>
                  </a:lnTo>
                  <a:lnTo>
                    <a:pt x="4480" y="153"/>
                  </a:lnTo>
                  <a:lnTo>
                    <a:pt x="4478" y="134"/>
                  </a:lnTo>
                  <a:lnTo>
                    <a:pt x="4480" y="115"/>
                  </a:lnTo>
                  <a:lnTo>
                    <a:pt x="4488" y="97"/>
                  </a:lnTo>
                  <a:lnTo>
                    <a:pt x="4492" y="89"/>
                  </a:lnTo>
                  <a:lnTo>
                    <a:pt x="4497" y="81"/>
                  </a:lnTo>
                  <a:lnTo>
                    <a:pt x="4504" y="74"/>
                  </a:lnTo>
                  <a:lnTo>
                    <a:pt x="4512" y="67"/>
                  </a:lnTo>
                  <a:lnTo>
                    <a:pt x="4528" y="56"/>
                  </a:lnTo>
                  <a:lnTo>
                    <a:pt x="4548" y="47"/>
                  </a:lnTo>
                  <a:lnTo>
                    <a:pt x="4569" y="41"/>
                  </a:lnTo>
                  <a:lnTo>
                    <a:pt x="4592" y="39"/>
                  </a:lnTo>
                  <a:lnTo>
                    <a:pt x="4615" y="41"/>
                  </a:lnTo>
                  <a:lnTo>
                    <a:pt x="4636" y="47"/>
                  </a:lnTo>
                  <a:lnTo>
                    <a:pt x="4646" y="51"/>
                  </a:lnTo>
                  <a:lnTo>
                    <a:pt x="4656" y="56"/>
                  </a:lnTo>
                  <a:lnTo>
                    <a:pt x="4664" y="61"/>
                  </a:lnTo>
                  <a:lnTo>
                    <a:pt x="4672" y="67"/>
                  </a:lnTo>
                  <a:lnTo>
                    <a:pt x="4686" y="81"/>
                  </a:lnTo>
                  <a:lnTo>
                    <a:pt x="4696" y="97"/>
                  </a:lnTo>
                  <a:lnTo>
                    <a:pt x="4702" y="115"/>
                  </a:lnTo>
                  <a:lnTo>
                    <a:pt x="4705" y="134"/>
                  </a:lnTo>
                  <a:lnTo>
                    <a:pt x="4702" y="153"/>
                  </a:lnTo>
                  <a:lnTo>
                    <a:pt x="4696" y="171"/>
                  </a:lnTo>
                  <a:lnTo>
                    <a:pt x="4692" y="179"/>
                  </a:lnTo>
                  <a:lnTo>
                    <a:pt x="4686" y="187"/>
                  </a:lnTo>
                  <a:lnTo>
                    <a:pt x="4678" y="194"/>
                  </a:lnTo>
                  <a:lnTo>
                    <a:pt x="4671" y="201"/>
                  </a:lnTo>
                  <a:lnTo>
                    <a:pt x="4654" y="212"/>
                  </a:lnTo>
                  <a:lnTo>
                    <a:pt x="4635" y="221"/>
                  </a:lnTo>
                  <a:lnTo>
                    <a:pt x="4615" y="227"/>
                  </a:lnTo>
                  <a:lnTo>
                    <a:pt x="4592" y="229"/>
                  </a:lnTo>
                  <a:close/>
                  <a:moveTo>
                    <a:pt x="1191" y="229"/>
                  </a:moveTo>
                  <a:lnTo>
                    <a:pt x="1168" y="227"/>
                  </a:lnTo>
                  <a:lnTo>
                    <a:pt x="1148" y="221"/>
                  </a:lnTo>
                  <a:lnTo>
                    <a:pt x="1138" y="217"/>
                  </a:lnTo>
                  <a:lnTo>
                    <a:pt x="1129" y="212"/>
                  </a:lnTo>
                  <a:lnTo>
                    <a:pt x="1119" y="207"/>
                  </a:lnTo>
                  <a:lnTo>
                    <a:pt x="1112" y="201"/>
                  </a:lnTo>
                  <a:lnTo>
                    <a:pt x="1098" y="187"/>
                  </a:lnTo>
                  <a:lnTo>
                    <a:pt x="1087" y="171"/>
                  </a:lnTo>
                  <a:lnTo>
                    <a:pt x="1081" y="153"/>
                  </a:lnTo>
                  <a:lnTo>
                    <a:pt x="1078" y="134"/>
                  </a:lnTo>
                  <a:lnTo>
                    <a:pt x="1081" y="115"/>
                  </a:lnTo>
                  <a:lnTo>
                    <a:pt x="1087" y="97"/>
                  </a:lnTo>
                  <a:lnTo>
                    <a:pt x="1092" y="89"/>
                  </a:lnTo>
                  <a:lnTo>
                    <a:pt x="1098" y="81"/>
                  </a:lnTo>
                  <a:lnTo>
                    <a:pt x="1104" y="74"/>
                  </a:lnTo>
                  <a:lnTo>
                    <a:pt x="1111" y="67"/>
                  </a:lnTo>
                  <a:lnTo>
                    <a:pt x="1128" y="56"/>
                  </a:lnTo>
                  <a:lnTo>
                    <a:pt x="1147" y="47"/>
                  </a:lnTo>
                  <a:lnTo>
                    <a:pt x="1168" y="41"/>
                  </a:lnTo>
                  <a:lnTo>
                    <a:pt x="1191" y="39"/>
                  </a:lnTo>
                  <a:lnTo>
                    <a:pt x="1214" y="41"/>
                  </a:lnTo>
                  <a:lnTo>
                    <a:pt x="1236" y="47"/>
                  </a:lnTo>
                  <a:lnTo>
                    <a:pt x="1245" y="51"/>
                  </a:lnTo>
                  <a:lnTo>
                    <a:pt x="1255" y="56"/>
                  </a:lnTo>
                  <a:lnTo>
                    <a:pt x="1263" y="61"/>
                  </a:lnTo>
                  <a:lnTo>
                    <a:pt x="1272" y="67"/>
                  </a:lnTo>
                  <a:lnTo>
                    <a:pt x="1286" y="81"/>
                  </a:lnTo>
                  <a:lnTo>
                    <a:pt x="1296" y="97"/>
                  </a:lnTo>
                  <a:lnTo>
                    <a:pt x="1303" y="115"/>
                  </a:lnTo>
                  <a:lnTo>
                    <a:pt x="1305" y="134"/>
                  </a:lnTo>
                  <a:lnTo>
                    <a:pt x="1303" y="153"/>
                  </a:lnTo>
                  <a:lnTo>
                    <a:pt x="1296" y="171"/>
                  </a:lnTo>
                  <a:lnTo>
                    <a:pt x="1291" y="179"/>
                  </a:lnTo>
                  <a:lnTo>
                    <a:pt x="1286" y="187"/>
                  </a:lnTo>
                  <a:lnTo>
                    <a:pt x="1279" y="194"/>
                  </a:lnTo>
                  <a:lnTo>
                    <a:pt x="1272" y="201"/>
                  </a:lnTo>
                  <a:lnTo>
                    <a:pt x="1255" y="212"/>
                  </a:lnTo>
                  <a:lnTo>
                    <a:pt x="1236" y="221"/>
                  </a:lnTo>
                  <a:lnTo>
                    <a:pt x="1214" y="227"/>
                  </a:lnTo>
                  <a:lnTo>
                    <a:pt x="1191" y="229"/>
                  </a:lnTo>
                  <a:close/>
                  <a:moveTo>
                    <a:pt x="1536" y="229"/>
                  </a:moveTo>
                  <a:lnTo>
                    <a:pt x="1513" y="227"/>
                  </a:lnTo>
                  <a:lnTo>
                    <a:pt x="1492" y="221"/>
                  </a:lnTo>
                  <a:lnTo>
                    <a:pt x="1482" y="217"/>
                  </a:lnTo>
                  <a:lnTo>
                    <a:pt x="1473" y="212"/>
                  </a:lnTo>
                  <a:lnTo>
                    <a:pt x="1464" y="207"/>
                  </a:lnTo>
                  <a:lnTo>
                    <a:pt x="1456" y="201"/>
                  </a:lnTo>
                  <a:lnTo>
                    <a:pt x="1442" y="187"/>
                  </a:lnTo>
                  <a:lnTo>
                    <a:pt x="1431" y="171"/>
                  </a:lnTo>
                  <a:lnTo>
                    <a:pt x="1424" y="153"/>
                  </a:lnTo>
                  <a:lnTo>
                    <a:pt x="1422" y="134"/>
                  </a:lnTo>
                  <a:lnTo>
                    <a:pt x="1424" y="115"/>
                  </a:lnTo>
                  <a:lnTo>
                    <a:pt x="1431" y="97"/>
                  </a:lnTo>
                  <a:lnTo>
                    <a:pt x="1436" y="89"/>
                  </a:lnTo>
                  <a:lnTo>
                    <a:pt x="1442" y="81"/>
                  </a:lnTo>
                  <a:lnTo>
                    <a:pt x="1448" y="74"/>
                  </a:lnTo>
                  <a:lnTo>
                    <a:pt x="1455" y="67"/>
                  </a:lnTo>
                  <a:lnTo>
                    <a:pt x="1472" y="56"/>
                  </a:lnTo>
                  <a:lnTo>
                    <a:pt x="1491" y="47"/>
                  </a:lnTo>
                  <a:lnTo>
                    <a:pt x="1513" y="41"/>
                  </a:lnTo>
                  <a:lnTo>
                    <a:pt x="1536" y="39"/>
                  </a:lnTo>
                  <a:lnTo>
                    <a:pt x="1558" y="41"/>
                  </a:lnTo>
                  <a:lnTo>
                    <a:pt x="1580" y="47"/>
                  </a:lnTo>
                  <a:lnTo>
                    <a:pt x="1590" y="51"/>
                  </a:lnTo>
                  <a:lnTo>
                    <a:pt x="1599" y="56"/>
                  </a:lnTo>
                  <a:lnTo>
                    <a:pt x="1608" y="61"/>
                  </a:lnTo>
                  <a:lnTo>
                    <a:pt x="1616" y="67"/>
                  </a:lnTo>
                  <a:lnTo>
                    <a:pt x="1630" y="81"/>
                  </a:lnTo>
                  <a:lnTo>
                    <a:pt x="1640" y="97"/>
                  </a:lnTo>
                  <a:lnTo>
                    <a:pt x="1647" y="115"/>
                  </a:lnTo>
                  <a:lnTo>
                    <a:pt x="1650" y="134"/>
                  </a:lnTo>
                  <a:lnTo>
                    <a:pt x="1647" y="153"/>
                  </a:lnTo>
                  <a:lnTo>
                    <a:pt x="1640" y="171"/>
                  </a:lnTo>
                  <a:lnTo>
                    <a:pt x="1635" y="179"/>
                  </a:lnTo>
                  <a:lnTo>
                    <a:pt x="1629" y="187"/>
                  </a:lnTo>
                  <a:lnTo>
                    <a:pt x="1623" y="194"/>
                  </a:lnTo>
                  <a:lnTo>
                    <a:pt x="1616" y="201"/>
                  </a:lnTo>
                  <a:lnTo>
                    <a:pt x="1599" y="212"/>
                  </a:lnTo>
                  <a:lnTo>
                    <a:pt x="1580" y="221"/>
                  </a:lnTo>
                  <a:lnTo>
                    <a:pt x="1558" y="227"/>
                  </a:lnTo>
                  <a:lnTo>
                    <a:pt x="1536" y="229"/>
                  </a:lnTo>
                  <a:close/>
                  <a:moveTo>
                    <a:pt x="5736" y="229"/>
                  </a:moveTo>
                  <a:lnTo>
                    <a:pt x="5714" y="227"/>
                  </a:lnTo>
                  <a:lnTo>
                    <a:pt x="5692" y="221"/>
                  </a:lnTo>
                  <a:lnTo>
                    <a:pt x="5683" y="217"/>
                  </a:lnTo>
                  <a:lnTo>
                    <a:pt x="5673" y="212"/>
                  </a:lnTo>
                  <a:lnTo>
                    <a:pt x="5665" y="207"/>
                  </a:lnTo>
                  <a:lnTo>
                    <a:pt x="5656" y="201"/>
                  </a:lnTo>
                  <a:lnTo>
                    <a:pt x="5642" y="187"/>
                  </a:lnTo>
                  <a:lnTo>
                    <a:pt x="5631" y="171"/>
                  </a:lnTo>
                  <a:lnTo>
                    <a:pt x="5625" y="153"/>
                  </a:lnTo>
                  <a:lnTo>
                    <a:pt x="5623" y="134"/>
                  </a:lnTo>
                  <a:lnTo>
                    <a:pt x="5625" y="115"/>
                  </a:lnTo>
                  <a:lnTo>
                    <a:pt x="5631" y="97"/>
                  </a:lnTo>
                  <a:lnTo>
                    <a:pt x="5636" y="89"/>
                  </a:lnTo>
                  <a:lnTo>
                    <a:pt x="5642" y="81"/>
                  </a:lnTo>
                  <a:lnTo>
                    <a:pt x="5648" y="74"/>
                  </a:lnTo>
                  <a:lnTo>
                    <a:pt x="5656" y="67"/>
                  </a:lnTo>
                  <a:lnTo>
                    <a:pt x="5673" y="56"/>
                  </a:lnTo>
                  <a:lnTo>
                    <a:pt x="5692" y="47"/>
                  </a:lnTo>
                  <a:lnTo>
                    <a:pt x="5713" y="41"/>
                  </a:lnTo>
                  <a:lnTo>
                    <a:pt x="5736" y="39"/>
                  </a:lnTo>
                  <a:lnTo>
                    <a:pt x="5760" y="41"/>
                  </a:lnTo>
                  <a:lnTo>
                    <a:pt x="5780" y="47"/>
                  </a:lnTo>
                  <a:lnTo>
                    <a:pt x="5791" y="51"/>
                  </a:lnTo>
                  <a:lnTo>
                    <a:pt x="5799" y="56"/>
                  </a:lnTo>
                  <a:lnTo>
                    <a:pt x="5809" y="61"/>
                  </a:lnTo>
                  <a:lnTo>
                    <a:pt x="5816" y="67"/>
                  </a:lnTo>
                  <a:lnTo>
                    <a:pt x="5830" y="81"/>
                  </a:lnTo>
                  <a:lnTo>
                    <a:pt x="5841" y="97"/>
                  </a:lnTo>
                  <a:lnTo>
                    <a:pt x="5847" y="115"/>
                  </a:lnTo>
                  <a:lnTo>
                    <a:pt x="5850" y="134"/>
                  </a:lnTo>
                  <a:lnTo>
                    <a:pt x="5847" y="153"/>
                  </a:lnTo>
                  <a:lnTo>
                    <a:pt x="5841" y="171"/>
                  </a:lnTo>
                  <a:lnTo>
                    <a:pt x="5836" y="179"/>
                  </a:lnTo>
                  <a:lnTo>
                    <a:pt x="5830" y="187"/>
                  </a:lnTo>
                  <a:lnTo>
                    <a:pt x="5823" y="194"/>
                  </a:lnTo>
                  <a:lnTo>
                    <a:pt x="5816" y="201"/>
                  </a:lnTo>
                  <a:lnTo>
                    <a:pt x="5799" y="212"/>
                  </a:lnTo>
                  <a:lnTo>
                    <a:pt x="5780" y="221"/>
                  </a:lnTo>
                  <a:lnTo>
                    <a:pt x="5758" y="227"/>
                  </a:lnTo>
                  <a:lnTo>
                    <a:pt x="5736" y="229"/>
                  </a:lnTo>
                  <a:close/>
                  <a:moveTo>
                    <a:pt x="5392" y="229"/>
                  </a:moveTo>
                  <a:lnTo>
                    <a:pt x="5370" y="227"/>
                  </a:lnTo>
                  <a:lnTo>
                    <a:pt x="5348" y="221"/>
                  </a:lnTo>
                  <a:lnTo>
                    <a:pt x="5338" y="217"/>
                  </a:lnTo>
                  <a:lnTo>
                    <a:pt x="5329" y="212"/>
                  </a:lnTo>
                  <a:lnTo>
                    <a:pt x="5320" y="207"/>
                  </a:lnTo>
                  <a:lnTo>
                    <a:pt x="5312" y="201"/>
                  </a:lnTo>
                  <a:lnTo>
                    <a:pt x="5298" y="187"/>
                  </a:lnTo>
                  <a:lnTo>
                    <a:pt x="5288" y="171"/>
                  </a:lnTo>
                  <a:lnTo>
                    <a:pt x="5281" y="153"/>
                  </a:lnTo>
                  <a:lnTo>
                    <a:pt x="5278" y="134"/>
                  </a:lnTo>
                  <a:lnTo>
                    <a:pt x="5281" y="115"/>
                  </a:lnTo>
                  <a:lnTo>
                    <a:pt x="5287" y="97"/>
                  </a:lnTo>
                  <a:lnTo>
                    <a:pt x="5292" y="89"/>
                  </a:lnTo>
                  <a:lnTo>
                    <a:pt x="5298" y="81"/>
                  </a:lnTo>
                  <a:lnTo>
                    <a:pt x="5305" y="74"/>
                  </a:lnTo>
                  <a:lnTo>
                    <a:pt x="5312" y="67"/>
                  </a:lnTo>
                  <a:lnTo>
                    <a:pt x="5329" y="56"/>
                  </a:lnTo>
                  <a:lnTo>
                    <a:pt x="5348" y="47"/>
                  </a:lnTo>
                  <a:lnTo>
                    <a:pt x="5370" y="41"/>
                  </a:lnTo>
                  <a:lnTo>
                    <a:pt x="5392" y="39"/>
                  </a:lnTo>
                  <a:lnTo>
                    <a:pt x="5415" y="41"/>
                  </a:lnTo>
                  <a:lnTo>
                    <a:pt x="5436" y="47"/>
                  </a:lnTo>
                  <a:lnTo>
                    <a:pt x="5446" y="51"/>
                  </a:lnTo>
                  <a:lnTo>
                    <a:pt x="5456" y="56"/>
                  </a:lnTo>
                  <a:lnTo>
                    <a:pt x="5464" y="61"/>
                  </a:lnTo>
                  <a:lnTo>
                    <a:pt x="5473" y="67"/>
                  </a:lnTo>
                  <a:lnTo>
                    <a:pt x="5486" y="81"/>
                  </a:lnTo>
                  <a:lnTo>
                    <a:pt x="5497" y="97"/>
                  </a:lnTo>
                  <a:lnTo>
                    <a:pt x="5503" y="115"/>
                  </a:lnTo>
                  <a:lnTo>
                    <a:pt x="5505" y="134"/>
                  </a:lnTo>
                  <a:lnTo>
                    <a:pt x="5503" y="153"/>
                  </a:lnTo>
                  <a:lnTo>
                    <a:pt x="5497" y="171"/>
                  </a:lnTo>
                  <a:lnTo>
                    <a:pt x="5492" y="179"/>
                  </a:lnTo>
                  <a:lnTo>
                    <a:pt x="5486" y="187"/>
                  </a:lnTo>
                  <a:lnTo>
                    <a:pt x="5479" y="194"/>
                  </a:lnTo>
                  <a:lnTo>
                    <a:pt x="5472" y="201"/>
                  </a:lnTo>
                  <a:lnTo>
                    <a:pt x="5455" y="212"/>
                  </a:lnTo>
                  <a:lnTo>
                    <a:pt x="5436" y="221"/>
                  </a:lnTo>
                  <a:lnTo>
                    <a:pt x="5414" y="227"/>
                  </a:lnTo>
                  <a:lnTo>
                    <a:pt x="5392" y="229"/>
                  </a:lnTo>
                  <a:close/>
                  <a:moveTo>
                    <a:pt x="6433" y="951"/>
                  </a:moveTo>
                  <a:lnTo>
                    <a:pt x="6366" y="954"/>
                  </a:lnTo>
                  <a:lnTo>
                    <a:pt x="6300" y="951"/>
                  </a:lnTo>
                  <a:lnTo>
                    <a:pt x="6268" y="948"/>
                  </a:lnTo>
                  <a:lnTo>
                    <a:pt x="6237" y="942"/>
                  </a:lnTo>
                  <a:lnTo>
                    <a:pt x="6210" y="935"/>
                  </a:lnTo>
                  <a:lnTo>
                    <a:pt x="6182" y="925"/>
                  </a:lnTo>
                  <a:lnTo>
                    <a:pt x="6158" y="913"/>
                  </a:lnTo>
                  <a:lnTo>
                    <a:pt x="6146" y="906"/>
                  </a:lnTo>
                  <a:lnTo>
                    <a:pt x="6135" y="898"/>
                  </a:lnTo>
                  <a:lnTo>
                    <a:pt x="6116" y="880"/>
                  </a:lnTo>
                  <a:lnTo>
                    <a:pt x="6099" y="860"/>
                  </a:lnTo>
                  <a:lnTo>
                    <a:pt x="6085" y="837"/>
                  </a:lnTo>
                  <a:lnTo>
                    <a:pt x="6075" y="810"/>
                  </a:lnTo>
                  <a:lnTo>
                    <a:pt x="6069" y="780"/>
                  </a:lnTo>
                  <a:lnTo>
                    <a:pt x="6067" y="747"/>
                  </a:lnTo>
                  <a:lnTo>
                    <a:pt x="6067" y="442"/>
                  </a:lnTo>
                  <a:lnTo>
                    <a:pt x="5925" y="442"/>
                  </a:lnTo>
                  <a:lnTo>
                    <a:pt x="5925" y="296"/>
                  </a:lnTo>
                  <a:lnTo>
                    <a:pt x="6067" y="296"/>
                  </a:lnTo>
                  <a:lnTo>
                    <a:pt x="6067" y="134"/>
                  </a:lnTo>
                  <a:lnTo>
                    <a:pt x="6248" y="134"/>
                  </a:lnTo>
                  <a:lnTo>
                    <a:pt x="6248" y="296"/>
                  </a:lnTo>
                  <a:lnTo>
                    <a:pt x="6434" y="296"/>
                  </a:lnTo>
                  <a:lnTo>
                    <a:pt x="6434" y="442"/>
                  </a:lnTo>
                  <a:lnTo>
                    <a:pt x="6248" y="442"/>
                  </a:lnTo>
                  <a:lnTo>
                    <a:pt x="6248" y="719"/>
                  </a:lnTo>
                  <a:lnTo>
                    <a:pt x="6250" y="747"/>
                  </a:lnTo>
                  <a:lnTo>
                    <a:pt x="6253" y="759"/>
                  </a:lnTo>
                  <a:lnTo>
                    <a:pt x="6258" y="769"/>
                  </a:lnTo>
                  <a:lnTo>
                    <a:pt x="6264" y="779"/>
                  </a:lnTo>
                  <a:lnTo>
                    <a:pt x="6271" y="787"/>
                  </a:lnTo>
                  <a:lnTo>
                    <a:pt x="6279" y="794"/>
                  </a:lnTo>
                  <a:lnTo>
                    <a:pt x="6289" y="800"/>
                  </a:lnTo>
                  <a:lnTo>
                    <a:pt x="6301" y="805"/>
                  </a:lnTo>
                  <a:lnTo>
                    <a:pt x="6314" y="809"/>
                  </a:lnTo>
                  <a:lnTo>
                    <a:pt x="6346" y="815"/>
                  </a:lnTo>
                  <a:lnTo>
                    <a:pt x="6385" y="816"/>
                  </a:lnTo>
                  <a:lnTo>
                    <a:pt x="6433" y="815"/>
                  </a:lnTo>
                  <a:lnTo>
                    <a:pt x="6433" y="951"/>
                  </a:lnTo>
                  <a:close/>
                  <a:moveTo>
                    <a:pt x="3948" y="951"/>
                  </a:moveTo>
                  <a:lnTo>
                    <a:pt x="3880" y="954"/>
                  </a:lnTo>
                  <a:lnTo>
                    <a:pt x="3814" y="951"/>
                  </a:lnTo>
                  <a:lnTo>
                    <a:pt x="3783" y="948"/>
                  </a:lnTo>
                  <a:lnTo>
                    <a:pt x="3753" y="942"/>
                  </a:lnTo>
                  <a:lnTo>
                    <a:pt x="3724" y="935"/>
                  </a:lnTo>
                  <a:lnTo>
                    <a:pt x="3698" y="925"/>
                  </a:lnTo>
                  <a:lnTo>
                    <a:pt x="3673" y="913"/>
                  </a:lnTo>
                  <a:lnTo>
                    <a:pt x="3662" y="906"/>
                  </a:lnTo>
                  <a:lnTo>
                    <a:pt x="3651" y="898"/>
                  </a:lnTo>
                  <a:lnTo>
                    <a:pt x="3631" y="880"/>
                  </a:lnTo>
                  <a:lnTo>
                    <a:pt x="3614" y="860"/>
                  </a:lnTo>
                  <a:lnTo>
                    <a:pt x="3601" y="837"/>
                  </a:lnTo>
                  <a:lnTo>
                    <a:pt x="3591" y="810"/>
                  </a:lnTo>
                  <a:lnTo>
                    <a:pt x="3585" y="780"/>
                  </a:lnTo>
                  <a:lnTo>
                    <a:pt x="3583" y="747"/>
                  </a:lnTo>
                  <a:lnTo>
                    <a:pt x="3583" y="442"/>
                  </a:lnTo>
                  <a:lnTo>
                    <a:pt x="3441" y="442"/>
                  </a:lnTo>
                  <a:lnTo>
                    <a:pt x="3441" y="296"/>
                  </a:lnTo>
                  <a:lnTo>
                    <a:pt x="3583" y="296"/>
                  </a:lnTo>
                  <a:lnTo>
                    <a:pt x="3583" y="134"/>
                  </a:lnTo>
                  <a:lnTo>
                    <a:pt x="3764" y="134"/>
                  </a:lnTo>
                  <a:lnTo>
                    <a:pt x="3764" y="296"/>
                  </a:lnTo>
                  <a:lnTo>
                    <a:pt x="3949" y="296"/>
                  </a:lnTo>
                  <a:lnTo>
                    <a:pt x="3949" y="442"/>
                  </a:lnTo>
                  <a:lnTo>
                    <a:pt x="3764" y="442"/>
                  </a:lnTo>
                  <a:lnTo>
                    <a:pt x="3764" y="719"/>
                  </a:lnTo>
                  <a:lnTo>
                    <a:pt x="3766" y="747"/>
                  </a:lnTo>
                  <a:lnTo>
                    <a:pt x="3769" y="759"/>
                  </a:lnTo>
                  <a:lnTo>
                    <a:pt x="3774" y="769"/>
                  </a:lnTo>
                  <a:lnTo>
                    <a:pt x="3778" y="779"/>
                  </a:lnTo>
                  <a:lnTo>
                    <a:pt x="3786" y="787"/>
                  </a:lnTo>
                  <a:lnTo>
                    <a:pt x="3795" y="794"/>
                  </a:lnTo>
                  <a:lnTo>
                    <a:pt x="3805" y="800"/>
                  </a:lnTo>
                  <a:lnTo>
                    <a:pt x="3817" y="805"/>
                  </a:lnTo>
                  <a:lnTo>
                    <a:pt x="3830" y="809"/>
                  </a:lnTo>
                  <a:lnTo>
                    <a:pt x="3861" y="815"/>
                  </a:lnTo>
                  <a:lnTo>
                    <a:pt x="3901" y="816"/>
                  </a:lnTo>
                  <a:lnTo>
                    <a:pt x="3948" y="815"/>
                  </a:lnTo>
                  <a:lnTo>
                    <a:pt x="3948" y="951"/>
                  </a:lnTo>
                  <a:close/>
                  <a:moveTo>
                    <a:pt x="3078" y="968"/>
                  </a:moveTo>
                  <a:lnTo>
                    <a:pt x="3022" y="966"/>
                  </a:lnTo>
                  <a:lnTo>
                    <a:pt x="2996" y="962"/>
                  </a:lnTo>
                  <a:lnTo>
                    <a:pt x="2971" y="958"/>
                  </a:lnTo>
                  <a:lnTo>
                    <a:pt x="2946" y="952"/>
                  </a:lnTo>
                  <a:lnTo>
                    <a:pt x="2923" y="945"/>
                  </a:lnTo>
                  <a:lnTo>
                    <a:pt x="2880" y="928"/>
                  </a:lnTo>
                  <a:lnTo>
                    <a:pt x="2840" y="906"/>
                  </a:lnTo>
                  <a:lnTo>
                    <a:pt x="2806" y="880"/>
                  </a:lnTo>
                  <a:lnTo>
                    <a:pt x="2779" y="849"/>
                  </a:lnTo>
                  <a:lnTo>
                    <a:pt x="2756" y="814"/>
                  </a:lnTo>
                  <a:lnTo>
                    <a:pt x="2913" y="740"/>
                  </a:lnTo>
                  <a:lnTo>
                    <a:pt x="2918" y="751"/>
                  </a:lnTo>
                  <a:lnTo>
                    <a:pt x="2924" y="760"/>
                  </a:lnTo>
                  <a:lnTo>
                    <a:pt x="2937" y="778"/>
                  </a:lnTo>
                  <a:lnTo>
                    <a:pt x="2954" y="793"/>
                  </a:lnTo>
                  <a:lnTo>
                    <a:pt x="2974" y="806"/>
                  </a:lnTo>
                  <a:lnTo>
                    <a:pt x="2996" y="816"/>
                  </a:lnTo>
                  <a:lnTo>
                    <a:pt x="3021" y="823"/>
                  </a:lnTo>
                  <a:lnTo>
                    <a:pt x="3048" y="827"/>
                  </a:lnTo>
                  <a:lnTo>
                    <a:pt x="3078" y="829"/>
                  </a:lnTo>
                  <a:lnTo>
                    <a:pt x="3116" y="827"/>
                  </a:lnTo>
                  <a:lnTo>
                    <a:pt x="3157" y="817"/>
                  </a:lnTo>
                  <a:lnTo>
                    <a:pt x="3174" y="809"/>
                  </a:lnTo>
                  <a:lnTo>
                    <a:pt x="3188" y="797"/>
                  </a:lnTo>
                  <a:lnTo>
                    <a:pt x="3198" y="782"/>
                  </a:lnTo>
                  <a:lnTo>
                    <a:pt x="3200" y="773"/>
                  </a:lnTo>
                  <a:lnTo>
                    <a:pt x="3201" y="763"/>
                  </a:lnTo>
                  <a:lnTo>
                    <a:pt x="3198" y="748"/>
                  </a:lnTo>
                  <a:lnTo>
                    <a:pt x="3189" y="735"/>
                  </a:lnTo>
                  <a:lnTo>
                    <a:pt x="3183" y="730"/>
                  </a:lnTo>
                  <a:lnTo>
                    <a:pt x="3175" y="724"/>
                  </a:lnTo>
                  <a:lnTo>
                    <a:pt x="3157" y="715"/>
                  </a:lnTo>
                  <a:lnTo>
                    <a:pt x="3134" y="707"/>
                  </a:lnTo>
                  <a:lnTo>
                    <a:pt x="3109" y="699"/>
                  </a:lnTo>
                  <a:lnTo>
                    <a:pt x="3052" y="685"/>
                  </a:lnTo>
                  <a:lnTo>
                    <a:pt x="3007" y="674"/>
                  </a:lnTo>
                  <a:lnTo>
                    <a:pt x="2961" y="661"/>
                  </a:lnTo>
                  <a:lnTo>
                    <a:pt x="2916" y="645"/>
                  </a:lnTo>
                  <a:lnTo>
                    <a:pt x="2895" y="636"/>
                  </a:lnTo>
                  <a:lnTo>
                    <a:pt x="2875" y="626"/>
                  </a:lnTo>
                  <a:lnTo>
                    <a:pt x="2856" y="614"/>
                  </a:lnTo>
                  <a:lnTo>
                    <a:pt x="2839" y="601"/>
                  </a:lnTo>
                  <a:lnTo>
                    <a:pt x="2824" y="585"/>
                  </a:lnTo>
                  <a:lnTo>
                    <a:pt x="2811" y="568"/>
                  </a:lnTo>
                  <a:lnTo>
                    <a:pt x="2800" y="550"/>
                  </a:lnTo>
                  <a:lnTo>
                    <a:pt x="2793" y="529"/>
                  </a:lnTo>
                  <a:lnTo>
                    <a:pt x="2788" y="507"/>
                  </a:lnTo>
                  <a:lnTo>
                    <a:pt x="2786" y="482"/>
                  </a:lnTo>
                  <a:lnTo>
                    <a:pt x="2787" y="460"/>
                  </a:lnTo>
                  <a:lnTo>
                    <a:pt x="2792" y="439"/>
                  </a:lnTo>
                  <a:lnTo>
                    <a:pt x="2794" y="429"/>
                  </a:lnTo>
                  <a:lnTo>
                    <a:pt x="2798" y="419"/>
                  </a:lnTo>
                  <a:lnTo>
                    <a:pt x="2808" y="400"/>
                  </a:lnTo>
                  <a:lnTo>
                    <a:pt x="2820" y="382"/>
                  </a:lnTo>
                  <a:lnTo>
                    <a:pt x="2833" y="365"/>
                  </a:lnTo>
                  <a:lnTo>
                    <a:pt x="2848" y="350"/>
                  </a:lnTo>
                  <a:lnTo>
                    <a:pt x="2868" y="336"/>
                  </a:lnTo>
                  <a:lnTo>
                    <a:pt x="2887" y="323"/>
                  </a:lnTo>
                  <a:lnTo>
                    <a:pt x="2910" y="312"/>
                  </a:lnTo>
                  <a:lnTo>
                    <a:pt x="2934" y="302"/>
                  </a:lnTo>
                  <a:lnTo>
                    <a:pt x="2959" y="294"/>
                  </a:lnTo>
                  <a:lnTo>
                    <a:pt x="2985" y="288"/>
                  </a:lnTo>
                  <a:lnTo>
                    <a:pt x="3014" y="283"/>
                  </a:lnTo>
                  <a:lnTo>
                    <a:pt x="3044" y="280"/>
                  </a:lnTo>
                  <a:lnTo>
                    <a:pt x="3075" y="279"/>
                  </a:lnTo>
                  <a:lnTo>
                    <a:pt x="3123" y="282"/>
                  </a:lnTo>
                  <a:lnTo>
                    <a:pt x="3169" y="288"/>
                  </a:lnTo>
                  <a:lnTo>
                    <a:pt x="3211" y="300"/>
                  </a:lnTo>
                  <a:lnTo>
                    <a:pt x="3249" y="315"/>
                  </a:lnTo>
                  <a:lnTo>
                    <a:pt x="3285" y="335"/>
                  </a:lnTo>
                  <a:lnTo>
                    <a:pt x="3316" y="358"/>
                  </a:lnTo>
                  <a:lnTo>
                    <a:pt x="3344" y="385"/>
                  </a:lnTo>
                  <a:lnTo>
                    <a:pt x="3367" y="416"/>
                  </a:lnTo>
                  <a:lnTo>
                    <a:pt x="3214" y="487"/>
                  </a:lnTo>
                  <a:lnTo>
                    <a:pt x="3204" y="471"/>
                  </a:lnTo>
                  <a:lnTo>
                    <a:pt x="3190" y="457"/>
                  </a:lnTo>
                  <a:lnTo>
                    <a:pt x="3176" y="445"/>
                  </a:lnTo>
                  <a:lnTo>
                    <a:pt x="3159" y="435"/>
                  </a:lnTo>
                  <a:lnTo>
                    <a:pt x="3141" y="427"/>
                  </a:lnTo>
                  <a:lnTo>
                    <a:pt x="3121" y="422"/>
                  </a:lnTo>
                  <a:lnTo>
                    <a:pt x="3099" y="418"/>
                  </a:lnTo>
                  <a:lnTo>
                    <a:pt x="3075" y="417"/>
                  </a:lnTo>
                  <a:lnTo>
                    <a:pt x="3039" y="420"/>
                  </a:lnTo>
                  <a:lnTo>
                    <a:pt x="3021" y="425"/>
                  </a:lnTo>
                  <a:lnTo>
                    <a:pt x="3004" y="431"/>
                  </a:lnTo>
                  <a:lnTo>
                    <a:pt x="2991" y="439"/>
                  </a:lnTo>
                  <a:lnTo>
                    <a:pt x="2980" y="450"/>
                  </a:lnTo>
                  <a:lnTo>
                    <a:pt x="2976" y="456"/>
                  </a:lnTo>
                  <a:lnTo>
                    <a:pt x="2973" y="463"/>
                  </a:lnTo>
                  <a:lnTo>
                    <a:pt x="2971" y="479"/>
                  </a:lnTo>
                  <a:lnTo>
                    <a:pt x="2973" y="494"/>
                  </a:lnTo>
                  <a:lnTo>
                    <a:pt x="2983" y="507"/>
                  </a:lnTo>
                  <a:lnTo>
                    <a:pt x="2989" y="513"/>
                  </a:lnTo>
                  <a:lnTo>
                    <a:pt x="2996" y="518"/>
                  </a:lnTo>
                  <a:lnTo>
                    <a:pt x="3014" y="528"/>
                  </a:lnTo>
                  <a:lnTo>
                    <a:pt x="3037" y="536"/>
                  </a:lnTo>
                  <a:lnTo>
                    <a:pt x="3062" y="543"/>
                  </a:lnTo>
                  <a:lnTo>
                    <a:pt x="3118" y="557"/>
                  </a:lnTo>
                  <a:lnTo>
                    <a:pt x="3164" y="568"/>
                  </a:lnTo>
                  <a:lnTo>
                    <a:pt x="3210" y="581"/>
                  </a:lnTo>
                  <a:lnTo>
                    <a:pt x="3255" y="597"/>
                  </a:lnTo>
                  <a:lnTo>
                    <a:pt x="3277" y="607"/>
                  </a:lnTo>
                  <a:lnTo>
                    <a:pt x="3296" y="617"/>
                  </a:lnTo>
                  <a:lnTo>
                    <a:pt x="3315" y="629"/>
                  </a:lnTo>
                  <a:lnTo>
                    <a:pt x="3332" y="643"/>
                  </a:lnTo>
                  <a:lnTo>
                    <a:pt x="3348" y="658"/>
                  </a:lnTo>
                  <a:lnTo>
                    <a:pt x="3360" y="675"/>
                  </a:lnTo>
                  <a:lnTo>
                    <a:pt x="3370" y="694"/>
                  </a:lnTo>
                  <a:lnTo>
                    <a:pt x="3379" y="715"/>
                  </a:lnTo>
                  <a:lnTo>
                    <a:pt x="3384" y="738"/>
                  </a:lnTo>
                  <a:lnTo>
                    <a:pt x="3385" y="764"/>
                  </a:lnTo>
                  <a:lnTo>
                    <a:pt x="3384" y="787"/>
                  </a:lnTo>
                  <a:lnTo>
                    <a:pt x="3380" y="808"/>
                  </a:lnTo>
                  <a:lnTo>
                    <a:pt x="3376" y="818"/>
                  </a:lnTo>
                  <a:lnTo>
                    <a:pt x="3373" y="828"/>
                  </a:lnTo>
                  <a:lnTo>
                    <a:pt x="3363" y="848"/>
                  </a:lnTo>
                  <a:lnTo>
                    <a:pt x="3351" y="866"/>
                  </a:lnTo>
                  <a:lnTo>
                    <a:pt x="3337" y="882"/>
                  </a:lnTo>
                  <a:lnTo>
                    <a:pt x="3319" y="898"/>
                  </a:lnTo>
                  <a:lnTo>
                    <a:pt x="3301" y="912"/>
                  </a:lnTo>
                  <a:lnTo>
                    <a:pt x="3279" y="925"/>
                  </a:lnTo>
                  <a:lnTo>
                    <a:pt x="3255" y="936"/>
                  </a:lnTo>
                  <a:lnTo>
                    <a:pt x="3230" y="945"/>
                  </a:lnTo>
                  <a:lnTo>
                    <a:pt x="3202" y="953"/>
                  </a:lnTo>
                  <a:lnTo>
                    <a:pt x="3174" y="960"/>
                  </a:lnTo>
                  <a:lnTo>
                    <a:pt x="3144" y="964"/>
                  </a:lnTo>
                  <a:lnTo>
                    <a:pt x="3111" y="967"/>
                  </a:lnTo>
                  <a:lnTo>
                    <a:pt x="3078" y="968"/>
                  </a:lnTo>
                  <a:close/>
                  <a:moveTo>
                    <a:pt x="4419" y="279"/>
                  </a:moveTo>
                  <a:lnTo>
                    <a:pt x="4377" y="281"/>
                  </a:lnTo>
                  <a:lnTo>
                    <a:pt x="4335" y="286"/>
                  </a:lnTo>
                  <a:lnTo>
                    <a:pt x="4296" y="294"/>
                  </a:lnTo>
                  <a:lnTo>
                    <a:pt x="4257" y="306"/>
                  </a:lnTo>
                  <a:lnTo>
                    <a:pt x="4221" y="320"/>
                  </a:lnTo>
                  <a:lnTo>
                    <a:pt x="4186" y="337"/>
                  </a:lnTo>
                  <a:lnTo>
                    <a:pt x="4155" y="357"/>
                  </a:lnTo>
                  <a:lnTo>
                    <a:pt x="4140" y="368"/>
                  </a:lnTo>
                  <a:lnTo>
                    <a:pt x="4125" y="379"/>
                  </a:lnTo>
                  <a:lnTo>
                    <a:pt x="4099" y="403"/>
                  </a:lnTo>
                  <a:lnTo>
                    <a:pt x="4075" y="430"/>
                  </a:lnTo>
                  <a:lnTo>
                    <a:pt x="4054" y="458"/>
                  </a:lnTo>
                  <a:lnTo>
                    <a:pt x="4038" y="488"/>
                  </a:lnTo>
                  <a:lnTo>
                    <a:pt x="4023" y="520"/>
                  </a:lnTo>
                  <a:lnTo>
                    <a:pt x="4014" y="553"/>
                  </a:lnTo>
                  <a:lnTo>
                    <a:pt x="4008" y="587"/>
                  </a:lnTo>
                  <a:lnTo>
                    <a:pt x="4005" y="624"/>
                  </a:lnTo>
                  <a:lnTo>
                    <a:pt x="4008" y="660"/>
                  </a:lnTo>
                  <a:lnTo>
                    <a:pt x="4014" y="694"/>
                  </a:lnTo>
                  <a:lnTo>
                    <a:pt x="4023" y="728"/>
                  </a:lnTo>
                  <a:lnTo>
                    <a:pt x="4038" y="759"/>
                  </a:lnTo>
                  <a:lnTo>
                    <a:pt x="4054" y="789"/>
                  </a:lnTo>
                  <a:lnTo>
                    <a:pt x="4075" y="818"/>
                  </a:lnTo>
                  <a:lnTo>
                    <a:pt x="4099" y="844"/>
                  </a:lnTo>
                  <a:lnTo>
                    <a:pt x="4112" y="857"/>
                  </a:lnTo>
                  <a:lnTo>
                    <a:pt x="4125" y="868"/>
                  </a:lnTo>
                  <a:lnTo>
                    <a:pt x="4155" y="890"/>
                  </a:lnTo>
                  <a:lnTo>
                    <a:pt x="4171" y="901"/>
                  </a:lnTo>
                  <a:lnTo>
                    <a:pt x="4186" y="910"/>
                  </a:lnTo>
                  <a:lnTo>
                    <a:pt x="4221" y="927"/>
                  </a:lnTo>
                  <a:lnTo>
                    <a:pt x="4257" y="941"/>
                  </a:lnTo>
                  <a:lnTo>
                    <a:pt x="4296" y="953"/>
                  </a:lnTo>
                  <a:lnTo>
                    <a:pt x="4335" y="961"/>
                  </a:lnTo>
                  <a:lnTo>
                    <a:pt x="4377" y="966"/>
                  </a:lnTo>
                  <a:lnTo>
                    <a:pt x="4419" y="968"/>
                  </a:lnTo>
                  <a:lnTo>
                    <a:pt x="4462" y="966"/>
                  </a:lnTo>
                  <a:lnTo>
                    <a:pt x="4504" y="961"/>
                  </a:lnTo>
                  <a:lnTo>
                    <a:pt x="4544" y="953"/>
                  </a:lnTo>
                  <a:lnTo>
                    <a:pt x="4582" y="941"/>
                  </a:lnTo>
                  <a:lnTo>
                    <a:pt x="4618" y="927"/>
                  </a:lnTo>
                  <a:lnTo>
                    <a:pt x="4653" y="910"/>
                  </a:lnTo>
                  <a:lnTo>
                    <a:pt x="4684" y="890"/>
                  </a:lnTo>
                  <a:lnTo>
                    <a:pt x="4700" y="880"/>
                  </a:lnTo>
                  <a:lnTo>
                    <a:pt x="4714" y="868"/>
                  </a:lnTo>
                  <a:lnTo>
                    <a:pt x="4741" y="844"/>
                  </a:lnTo>
                  <a:lnTo>
                    <a:pt x="4764" y="818"/>
                  </a:lnTo>
                  <a:lnTo>
                    <a:pt x="4785" y="789"/>
                  </a:lnTo>
                  <a:lnTo>
                    <a:pt x="4802" y="759"/>
                  </a:lnTo>
                  <a:lnTo>
                    <a:pt x="4815" y="728"/>
                  </a:lnTo>
                  <a:lnTo>
                    <a:pt x="4826" y="694"/>
                  </a:lnTo>
                  <a:lnTo>
                    <a:pt x="4832" y="660"/>
                  </a:lnTo>
                  <a:lnTo>
                    <a:pt x="4834" y="624"/>
                  </a:lnTo>
                  <a:lnTo>
                    <a:pt x="4832" y="587"/>
                  </a:lnTo>
                  <a:lnTo>
                    <a:pt x="4826" y="553"/>
                  </a:lnTo>
                  <a:lnTo>
                    <a:pt x="4815" y="520"/>
                  </a:lnTo>
                  <a:lnTo>
                    <a:pt x="4802" y="488"/>
                  </a:lnTo>
                  <a:lnTo>
                    <a:pt x="4785" y="458"/>
                  </a:lnTo>
                  <a:lnTo>
                    <a:pt x="4764" y="430"/>
                  </a:lnTo>
                  <a:lnTo>
                    <a:pt x="4741" y="403"/>
                  </a:lnTo>
                  <a:lnTo>
                    <a:pt x="4728" y="391"/>
                  </a:lnTo>
                  <a:lnTo>
                    <a:pt x="4714" y="379"/>
                  </a:lnTo>
                  <a:lnTo>
                    <a:pt x="4684" y="357"/>
                  </a:lnTo>
                  <a:lnTo>
                    <a:pt x="4669" y="347"/>
                  </a:lnTo>
                  <a:lnTo>
                    <a:pt x="4653" y="337"/>
                  </a:lnTo>
                  <a:lnTo>
                    <a:pt x="4618" y="320"/>
                  </a:lnTo>
                  <a:lnTo>
                    <a:pt x="4582" y="306"/>
                  </a:lnTo>
                  <a:lnTo>
                    <a:pt x="4544" y="294"/>
                  </a:lnTo>
                  <a:lnTo>
                    <a:pt x="4504" y="286"/>
                  </a:lnTo>
                  <a:lnTo>
                    <a:pt x="4462" y="281"/>
                  </a:lnTo>
                  <a:lnTo>
                    <a:pt x="4419" y="279"/>
                  </a:lnTo>
                  <a:close/>
                  <a:moveTo>
                    <a:pt x="4419" y="821"/>
                  </a:moveTo>
                  <a:lnTo>
                    <a:pt x="4395" y="820"/>
                  </a:lnTo>
                  <a:lnTo>
                    <a:pt x="4371" y="817"/>
                  </a:lnTo>
                  <a:lnTo>
                    <a:pt x="4348" y="813"/>
                  </a:lnTo>
                  <a:lnTo>
                    <a:pt x="4327" y="806"/>
                  </a:lnTo>
                  <a:lnTo>
                    <a:pt x="4306" y="798"/>
                  </a:lnTo>
                  <a:lnTo>
                    <a:pt x="4287" y="788"/>
                  </a:lnTo>
                  <a:lnTo>
                    <a:pt x="4269" y="777"/>
                  </a:lnTo>
                  <a:lnTo>
                    <a:pt x="4254" y="765"/>
                  </a:lnTo>
                  <a:lnTo>
                    <a:pt x="4238" y="751"/>
                  </a:lnTo>
                  <a:lnTo>
                    <a:pt x="4225" y="736"/>
                  </a:lnTo>
                  <a:lnTo>
                    <a:pt x="4214" y="720"/>
                  </a:lnTo>
                  <a:lnTo>
                    <a:pt x="4204" y="702"/>
                  </a:lnTo>
                  <a:lnTo>
                    <a:pt x="4196" y="684"/>
                  </a:lnTo>
                  <a:lnTo>
                    <a:pt x="4191" y="665"/>
                  </a:lnTo>
                  <a:lnTo>
                    <a:pt x="4188" y="645"/>
                  </a:lnTo>
                  <a:lnTo>
                    <a:pt x="4186" y="624"/>
                  </a:lnTo>
                  <a:lnTo>
                    <a:pt x="4188" y="603"/>
                  </a:lnTo>
                  <a:lnTo>
                    <a:pt x="4191" y="582"/>
                  </a:lnTo>
                  <a:lnTo>
                    <a:pt x="4196" y="563"/>
                  </a:lnTo>
                  <a:lnTo>
                    <a:pt x="4204" y="545"/>
                  </a:lnTo>
                  <a:lnTo>
                    <a:pt x="4214" y="528"/>
                  </a:lnTo>
                  <a:lnTo>
                    <a:pt x="4225" y="511"/>
                  </a:lnTo>
                  <a:lnTo>
                    <a:pt x="4254" y="482"/>
                  </a:lnTo>
                  <a:lnTo>
                    <a:pt x="4269" y="470"/>
                  </a:lnTo>
                  <a:lnTo>
                    <a:pt x="4287" y="459"/>
                  </a:lnTo>
                  <a:lnTo>
                    <a:pt x="4306" y="449"/>
                  </a:lnTo>
                  <a:lnTo>
                    <a:pt x="4327" y="441"/>
                  </a:lnTo>
                  <a:lnTo>
                    <a:pt x="4348" y="435"/>
                  </a:lnTo>
                  <a:lnTo>
                    <a:pt x="4371" y="430"/>
                  </a:lnTo>
                  <a:lnTo>
                    <a:pt x="4395" y="427"/>
                  </a:lnTo>
                  <a:lnTo>
                    <a:pt x="4419" y="426"/>
                  </a:lnTo>
                  <a:lnTo>
                    <a:pt x="4444" y="427"/>
                  </a:lnTo>
                  <a:lnTo>
                    <a:pt x="4468" y="430"/>
                  </a:lnTo>
                  <a:lnTo>
                    <a:pt x="4490" y="435"/>
                  </a:lnTo>
                  <a:lnTo>
                    <a:pt x="4513" y="441"/>
                  </a:lnTo>
                  <a:lnTo>
                    <a:pt x="4533" y="449"/>
                  </a:lnTo>
                  <a:lnTo>
                    <a:pt x="4552" y="459"/>
                  </a:lnTo>
                  <a:lnTo>
                    <a:pt x="4570" y="470"/>
                  </a:lnTo>
                  <a:lnTo>
                    <a:pt x="4586" y="482"/>
                  </a:lnTo>
                  <a:lnTo>
                    <a:pt x="4602" y="496"/>
                  </a:lnTo>
                  <a:lnTo>
                    <a:pt x="4615" y="511"/>
                  </a:lnTo>
                  <a:lnTo>
                    <a:pt x="4626" y="528"/>
                  </a:lnTo>
                  <a:lnTo>
                    <a:pt x="4635" y="545"/>
                  </a:lnTo>
                  <a:lnTo>
                    <a:pt x="4642" y="563"/>
                  </a:lnTo>
                  <a:lnTo>
                    <a:pt x="4648" y="582"/>
                  </a:lnTo>
                  <a:lnTo>
                    <a:pt x="4652" y="603"/>
                  </a:lnTo>
                  <a:lnTo>
                    <a:pt x="4653" y="624"/>
                  </a:lnTo>
                  <a:lnTo>
                    <a:pt x="4652" y="645"/>
                  </a:lnTo>
                  <a:lnTo>
                    <a:pt x="4648" y="665"/>
                  </a:lnTo>
                  <a:lnTo>
                    <a:pt x="4642" y="684"/>
                  </a:lnTo>
                  <a:lnTo>
                    <a:pt x="4635" y="702"/>
                  </a:lnTo>
                  <a:lnTo>
                    <a:pt x="4626" y="720"/>
                  </a:lnTo>
                  <a:lnTo>
                    <a:pt x="4615" y="736"/>
                  </a:lnTo>
                  <a:lnTo>
                    <a:pt x="4586" y="765"/>
                  </a:lnTo>
                  <a:lnTo>
                    <a:pt x="4570" y="777"/>
                  </a:lnTo>
                  <a:lnTo>
                    <a:pt x="4552" y="788"/>
                  </a:lnTo>
                  <a:lnTo>
                    <a:pt x="4533" y="798"/>
                  </a:lnTo>
                  <a:lnTo>
                    <a:pt x="4513" y="806"/>
                  </a:lnTo>
                  <a:lnTo>
                    <a:pt x="4490" y="813"/>
                  </a:lnTo>
                  <a:lnTo>
                    <a:pt x="4468" y="817"/>
                  </a:lnTo>
                  <a:lnTo>
                    <a:pt x="4444" y="820"/>
                  </a:lnTo>
                  <a:lnTo>
                    <a:pt x="4419" y="821"/>
                  </a:lnTo>
                  <a:close/>
                  <a:moveTo>
                    <a:pt x="7017" y="951"/>
                  </a:moveTo>
                  <a:lnTo>
                    <a:pt x="6950" y="954"/>
                  </a:lnTo>
                  <a:lnTo>
                    <a:pt x="6884" y="951"/>
                  </a:lnTo>
                  <a:lnTo>
                    <a:pt x="6853" y="948"/>
                  </a:lnTo>
                  <a:lnTo>
                    <a:pt x="6823" y="942"/>
                  </a:lnTo>
                  <a:lnTo>
                    <a:pt x="6794" y="935"/>
                  </a:lnTo>
                  <a:lnTo>
                    <a:pt x="6766" y="925"/>
                  </a:lnTo>
                  <a:lnTo>
                    <a:pt x="6742" y="913"/>
                  </a:lnTo>
                  <a:lnTo>
                    <a:pt x="6730" y="906"/>
                  </a:lnTo>
                  <a:lnTo>
                    <a:pt x="6720" y="898"/>
                  </a:lnTo>
                  <a:lnTo>
                    <a:pt x="6700" y="880"/>
                  </a:lnTo>
                  <a:lnTo>
                    <a:pt x="6684" y="860"/>
                  </a:lnTo>
                  <a:lnTo>
                    <a:pt x="6670" y="837"/>
                  </a:lnTo>
                  <a:lnTo>
                    <a:pt x="6660" y="810"/>
                  </a:lnTo>
                  <a:lnTo>
                    <a:pt x="6654" y="780"/>
                  </a:lnTo>
                  <a:lnTo>
                    <a:pt x="6651" y="747"/>
                  </a:lnTo>
                  <a:lnTo>
                    <a:pt x="6651" y="442"/>
                  </a:lnTo>
                  <a:lnTo>
                    <a:pt x="6510" y="442"/>
                  </a:lnTo>
                  <a:lnTo>
                    <a:pt x="6510" y="296"/>
                  </a:lnTo>
                  <a:lnTo>
                    <a:pt x="6651" y="296"/>
                  </a:lnTo>
                  <a:lnTo>
                    <a:pt x="6651" y="134"/>
                  </a:lnTo>
                  <a:lnTo>
                    <a:pt x="6832" y="134"/>
                  </a:lnTo>
                  <a:lnTo>
                    <a:pt x="6832" y="296"/>
                  </a:lnTo>
                  <a:lnTo>
                    <a:pt x="7018" y="296"/>
                  </a:lnTo>
                  <a:lnTo>
                    <a:pt x="7018" y="442"/>
                  </a:lnTo>
                  <a:lnTo>
                    <a:pt x="6832" y="442"/>
                  </a:lnTo>
                  <a:lnTo>
                    <a:pt x="6832" y="719"/>
                  </a:lnTo>
                  <a:lnTo>
                    <a:pt x="6835" y="747"/>
                  </a:lnTo>
                  <a:lnTo>
                    <a:pt x="6838" y="759"/>
                  </a:lnTo>
                  <a:lnTo>
                    <a:pt x="6842" y="769"/>
                  </a:lnTo>
                  <a:lnTo>
                    <a:pt x="6848" y="779"/>
                  </a:lnTo>
                  <a:lnTo>
                    <a:pt x="6855" y="787"/>
                  </a:lnTo>
                  <a:lnTo>
                    <a:pt x="6864" y="794"/>
                  </a:lnTo>
                  <a:lnTo>
                    <a:pt x="6874" y="800"/>
                  </a:lnTo>
                  <a:lnTo>
                    <a:pt x="6885" y="805"/>
                  </a:lnTo>
                  <a:lnTo>
                    <a:pt x="6898" y="809"/>
                  </a:lnTo>
                  <a:lnTo>
                    <a:pt x="6931" y="815"/>
                  </a:lnTo>
                  <a:lnTo>
                    <a:pt x="6970" y="816"/>
                  </a:lnTo>
                  <a:lnTo>
                    <a:pt x="7017" y="815"/>
                  </a:lnTo>
                  <a:lnTo>
                    <a:pt x="7017" y="951"/>
                  </a:lnTo>
                  <a:close/>
                  <a:moveTo>
                    <a:pt x="7489" y="279"/>
                  </a:moveTo>
                  <a:lnTo>
                    <a:pt x="7446" y="281"/>
                  </a:lnTo>
                  <a:lnTo>
                    <a:pt x="7405" y="286"/>
                  </a:lnTo>
                  <a:lnTo>
                    <a:pt x="7364" y="294"/>
                  </a:lnTo>
                  <a:lnTo>
                    <a:pt x="7326" y="306"/>
                  </a:lnTo>
                  <a:lnTo>
                    <a:pt x="7290" y="320"/>
                  </a:lnTo>
                  <a:lnTo>
                    <a:pt x="7256" y="337"/>
                  </a:lnTo>
                  <a:lnTo>
                    <a:pt x="7224" y="357"/>
                  </a:lnTo>
                  <a:lnTo>
                    <a:pt x="7209" y="368"/>
                  </a:lnTo>
                  <a:lnTo>
                    <a:pt x="7195" y="379"/>
                  </a:lnTo>
                  <a:lnTo>
                    <a:pt x="7168" y="403"/>
                  </a:lnTo>
                  <a:lnTo>
                    <a:pt x="7144" y="430"/>
                  </a:lnTo>
                  <a:lnTo>
                    <a:pt x="7124" y="458"/>
                  </a:lnTo>
                  <a:lnTo>
                    <a:pt x="7106" y="488"/>
                  </a:lnTo>
                  <a:lnTo>
                    <a:pt x="7093" y="520"/>
                  </a:lnTo>
                  <a:lnTo>
                    <a:pt x="7083" y="553"/>
                  </a:lnTo>
                  <a:lnTo>
                    <a:pt x="7076" y="587"/>
                  </a:lnTo>
                  <a:lnTo>
                    <a:pt x="7075" y="624"/>
                  </a:lnTo>
                  <a:lnTo>
                    <a:pt x="7076" y="660"/>
                  </a:lnTo>
                  <a:lnTo>
                    <a:pt x="7083" y="694"/>
                  </a:lnTo>
                  <a:lnTo>
                    <a:pt x="7093" y="728"/>
                  </a:lnTo>
                  <a:lnTo>
                    <a:pt x="7106" y="759"/>
                  </a:lnTo>
                  <a:lnTo>
                    <a:pt x="7124" y="789"/>
                  </a:lnTo>
                  <a:lnTo>
                    <a:pt x="7144" y="818"/>
                  </a:lnTo>
                  <a:lnTo>
                    <a:pt x="7168" y="844"/>
                  </a:lnTo>
                  <a:lnTo>
                    <a:pt x="7180" y="857"/>
                  </a:lnTo>
                  <a:lnTo>
                    <a:pt x="7195" y="868"/>
                  </a:lnTo>
                  <a:lnTo>
                    <a:pt x="7224" y="890"/>
                  </a:lnTo>
                  <a:lnTo>
                    <a:pt x="7239" y="901"/>
                  </a:lnTo>
                  <a:lnTo>
                    <a:pt x="7256" y="910"/>
                  </a:lnTo>
                  <a:lnTo>
                    <a:pt x="7290" y="927"/>
                  </a:lnTo>
                  <a:lnTo>
                    <a:pt x="7326" y="941"/>
                  </a:lnTo>
                  <a:lnTo>
                    <a:pt x="7364" y="953"/>
                  </a:lnTo>
                  <a:lnTo>
                    <a:pt x="7405" y="961"/>
                  </a:lnTo>
                  <a:lnTo>
                    <a:pt x="7446" y="966"/>
                  </a:lnTo>
                  <a:lnTo>
                    <a:pt x="7489" y="968"/>
                  </a:lnTo>
                  <a:lnTo>
                    <a:pt x="7532" y="966"/>
                  </a:lnTo>
                  <a:lnTo>
                    <a:pt x="7573" y="961"/>
                  </a:lnTo>
                  <a:lnTo>
                    <a:pt x="7614" y="953"/>
                  </a:lnTo>
                  <a:lnTo>
                    <a:pt x="7652" y="941"/>
                  </a:lnTo>
                  <a:lnTo>
                    <a:pt x="7688" y="927"/>
                  </a:lnTo>
                  <a:lnTo>
                    <a:pt x="7722" y="910"/>
                  </a:lnTo>
                  <a:lnTo>
                    <a:pt x="7754" y="890"/>
                  </a:lnTo>
                  <a:lnTo>
                    <a:pt x="7768" y="880"/>
                  </a:lnTo>
                  <a:lnTo>
                    <a:pt x="7783" y="868"/>
                  </a:lnTo>
                  <a:lnTo>
                    <a:pt x="7809" y="844"/>
                  </a:lnTo>
                  <a:lnTo>
                    <a:pt x="7833" y="818"/>
                  </a:lnTo>
                  <a:lnTo>
                    <a:pt x="7854" y="789"/>
                  </a:lnTo>
                  <a:lnTo>
                    <a:pt x="7870" y="759"/>
                  </a:lnTo>
                  <a:lnTo>
                    <a:pt x="7885" y="728"/>
                  </a:lnTo>
                  <a:lnTo>
                    <a:pt x="7894" y="694"/>
                  </a:lnTo>
                  <a:lnTo>
                    <a:pt x="7900" y="660"/>
                  </a:lnTo>
                  <a:lnTo>
                    <a:pt x="7903" y="624"/>
                  </a:lnTo>
                  <a:lnTo>
                    <a:pt x="7900" y="587"/>
                  </a:lnTo>
                  <a:lnTo>
                    <a:pt x="7894" y="553"/>
                  </a:lnTo>
                  <a:lnTo>
                    <a:pt x="7885" y="520"/>
                  </a:lnTo>
                  <a:lnTo>
                    <a:pt x="7870" y="488"/>
                  </a:lnTo>
                  <a:lnTo>
                    <a:pt x="7854" y="458"/>
                  </a:lnTo>
                  <a:lnTo>
                    <a:pt x="7833" y="430"/>
                  </a:lnTo>
                  <a:lnTo>
                    <a:pt x="7809" y="403"/>
                  </a:lnTo>
                  <a:lnTo>
                    <a:pt x="7797" y="391"/>
                  </a:lnTo>
                  <a:lnTo>
                    <a:pt x="7783" y="379"/>
                  </a:lnTo>
                  <a:lnTo>
                    <a:pt x="7754" y="357"/>
                  </a:lnTo>
                  <a:lnTo>
                    <a:pt x="7738" y="347"/>
                  </a:lnTo>
                  <a:lnTo>
                    <a:pt x="7722" y="337"/>
                  </a:lnTo>
                  <a:lnTo>
                    <a:pt x="7688" y="320"/>
                  </a:lnTo>
                  <a:lnTo>
                    <a:pt x="7652" y="306"/>
                  </a:lnTo>
                  <a:lnTo>
                    <a:pt x="7614" y="294"/>
                  </a:lnTo>
                  <a:lnTo>
                    <a:pt x="7573" y="286"/>
                  </a:lnTo>
                  <a:lnTo>
                    <a:pt x="7532" y="281"/>
                  </a:lnTo>
                  <a:lnTo>
                    <a:pt x="7489" y="279"/>
                  </a:lnTo>
                  <a:close/>
                  <a:moveTo>
                    <a:pt x="7489" y="821"/>
                  </a:moveTo>
                  <a:lnTo>
                    <a:pt x="7464" y="820"/>
                  </a:lnTo>
                  <a:lnTo>
                    <a:pt x="7441" y="817"/>
                  </a:lnTo>
                  <a:lnTo>
                    <a:pt x="7418" y="813"/>
                  </a:lnTo>
                  <a:lnTo>
                    <a:pt x="7396" y="806"/>
                  </a:lnTo>
                  <a:lnTo>
                    <a:pt x="7376" y="798"/>
                  </a:lnTo>
                  <a:lnTo>
                    <a:pt x="7357" y="788"/>
                  </a:lnTo>
                  <a:lnTo>
                    <a:pt x="7339" y="777"/>
                  </a:lnTo>
                  <a:lnTo>
                    <a:pt x="7322" y="765"/>
                  </a:lnTo>
                  <a:lnTo>
                    <a:pt x="7308" y="751"/>
                  </a:lnTo>
                  <a:lnTo>
                    <a:pt x="7294" y="736"/>
                  </a:lnTo>
                  <a:lnTo>
                    <a:pt x="7282" y="720"/>
                  </a:lnTo>
                  <a:lnTo>
                    <a:pt x="7273" y="702"/>
                  </a:lnTo>
                  <a:lnTo>
                    <a:pt x="7266" y="684"/>
                  </a:lnTo>
                  <a:lnTo>
                    <a:pt x="7260" y="665"/>
                  </a:lnTo>
                  <a:lnTo>
                    <a:pt x="7256" y="645"/>
                  </a:lnTo>
                  <a:lnTo>
                    <a:pt x="7255" y="624"/>
                  </a:lnTo>
                  <a:lnTo>
                    <a:pt x="7256" y="603"/>
                  </a:lnTo>
                  <a:lnTo>
                    <a:pt x="7260" y="582"/>
                  </a:lnTo>
                  <a:lnTo>
                    <a:pt x="7266" y="563"/>
                  </a:lnTo>
                  <a:lnTo>
                    <a:pt x="7273" y="545"/>
                  </a:lnTo>
                  <a:lnTo>
                    <a:pt x="7282" y="528"/>
                  </a:lnTo>
                  <a:lnTo>
                    <a:pt x="7294" y="511"/>
                  </a:lnTo>
                  <a:lnTo>
                    <a:pt x="7322" y="482"/>
                  </a:lnTo>
                  <a:lnTo>
                    <a:pt x="7339" y="470"/>
                  </a:lnTo>
                  <a:lnTo>
                    <a:pt x="7357" y="459"/>
                  </a:lnTo>
                  <a:lnTo>
                    <a:pt x="7376" y="449"/>
                  </a:lnTo>
                  <a:lnTo>
                    <a:pt x="7396" y="441"/>
                  </a:lnTo>
                  <a:lnTo>
                    <a:pt x="7418" y="435"/>
                  </a:lnTo>
                  <a:lnTo>
                    <a:pt x="7441" y="430"/>
                  </a:lnTo>
                  <a:lnTo>
                    <a:pt x="7464" y="427"/>
                  </a:lnTo>
                  <a:lnTo>
                    <a:pt x="7489" y="426"/>
                  </a:lnTo>
                  <a:lnTo>
                    <a:pt x="7513" y="427"/>
                  </a:lnTo>
                  <a:lnTo>
                    <a:pt x="7537" y="430"/>
                  </a:lnTo>
                  <a:lnTo>
                    <a:pt x="7560" y="435"/>
                  </a:lnTo>
                  <a:lnTo>
                    <a:pt x="7581" y="441"/>
                  </a:lnTo>
                  <a:lnTo>
                    <a:pt x="7602" y="449"/>
                  </a:lnTo>
                  <a:lnTo>
                    <a:pt x="7621" y="459"/>
                  </a:lnTo>
                  <a:lnTo>
                    <a:pt x="7639" y="470"/>
                  </a:lnTo>
                  <a:lnTo>
                    <a:pt x="7656" y="482"/>
                  </a:lnTo>
                  <a:lnTo>
                    <a:pt x="7670" y="496"/>
                  </a:lnTo>
                  <a:lnTo>
                    <a:pt x="7683" y="511"/>
                  </a:lnTo>
                  <a:lnTo>
                    <a:pt x="7695" y="528"/>
                  </a:lnTo>
                  <a:lnTo>
                    <a:pt x="7705" y="545"/>
                  </a:lnTo>
                  <a:lnTo>
                    <a:pt x="7712" y="563"/>
                  </a:lnTo>
                  <a:lnTo>
                    <a:pt x="7718" y="582"/>
                  </a:lnTo>
                  <a:lnTo>
                    <a:pt x="7720" y="603"/>
                  </a:lnTo>
                  <a:lnTo>
                    <a:pt x="7722" y="624"/>
                  </a:lnTo>
                  <a:lnTo>
                    <a:pt x="7720" y="645"/>
                  </a:lnTo>
                  <a:lnTo>
                    <a:pt x="7718" y="665"/>
                  </a:lnTo>
                  <a:lnTo>
                    <a:pt x="7712" y="684"/>
                  </a:lnTo>
                  <a:lnTo>
                    <a:pt x="7705" y="702"/>
                  </a:lnTo>
                  <a:lnTo>
                    <a:pt x="7695" y="720"/>
                  </a:lnTo>
                  <a:lnTo>
                    <a:pt x="7683" y="736"/>
                  </a:lnTo>
                  <a:lnTo>
                    <a:pt x="7656" y="765"/>
                  </a:lnTo>
                  <a:lnTo>
                    <a:pt x="7639" y="777"/>
                  </a:lnTo>
                  <a:lnTo>
                    <a:pt x="7621" y="788"/>
                  </a:lnTo>
                  <a:lnTo>
                    <a:pt x="7602" y="798"/>
                  </a:lnTo>
                  <a:lnTo>
                    <a:pt x="7581" y="806"/>
                  </a:lnTo>
                  <a:lnTo>
                    <a:pt x="7560" y="813"/>
                  </a:lnTo>
                  <a:lnTo>
                    <a:pt x="7537" y="817"/>
                  </a:lnTo>
                  <a:lnTo>
                    <a:pt x="7513" y="820"/>
                  </a:lnTo>
                  <a:lnTo>
                    <a:pt x="7489" y="821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4776788" y="554038"/>
              <a:ext cx="347663" cy="347663"/>
            </a:xfrm>
            <a:custGeom>
              <a:avLst/>
              <a:gdLst>
                <a:gd name="T0" fmla="*/ 974 w 1312"/>
                <a:gd name="T1" fmla="*/ 952 h 1093"/>
                <a:gd name="T2" fmla="*/ 1044 w 1312"/>
                <a:gd name="T3" fmla="*/ 970 h 1093"/>
                <a:gd name="T4" fmla="*/ 1102 w 1312"/>
                <a:gd name="T5" fmla="*/ 947 h 1093"/>
                <a:gd name="T6" fmla="*/ 1152 w 1312"/>
                <a:gd name="T7" fmla="*/ 903 h 1093"/>
                <a:gd name="T8" fmla="*/ 1197 w 1312"/>
                <a:gd name="T9" fmla="*/ 855 h 1093"/>
                <a:gd name="T10" fmla="*/ 1235 w 1312"/>
                <a:gd name="T11" fmla="*/ 803 h 1093"/>
                <a:gd name="T12" fmla="*/ 1272 w 1312"/>
                <a:gd name="T13" fmla="*/ 733 h 1093"/>
                <a:gd name="T14" fmla="*/ 1294 w 1312"/>
                <a:gd name="T15" fmla="*/ 674 h 1093"/>
                <a:gd name="T16" fmla="*/ 1307 w 1312"/>
                <a:gd name="T17" fmla="*/ 611 h 1093"/>
                <a:gd name="T18" fmla="*/ 1312 w 1312"/>
                <a:gd name="T19" fmla="*/ 546 h 1093"/>
                <a:gd name="T20" fmla="*/ 1306 w 1312"/>
                <a:gd name="T21" fmla="*/ 477 h 1093"/>
                <a:gd name="T22" fmla="*/ 1290 w 1312"/>
                <a:gd name="T23" fmla="*/ 410 h 1093"/>
                <a:gd name="T24" fmla="*/ 1260 w 1312"/>
                <a:gd name="T25" fmla="*/ 334 h 1093"/>
                <a:gd name="T26" fmla="*/ 1233 w 1312"/>
                <a:gd name="T27" fmla="*/ 286 h 1093"/>
                <a:gd name="T28" fmla="*/ 1199 w 1312"/>
                <a:gd name="T29" fmla="*/ 241 h 1093"/>
                <a:gd name="T30" fmla="*/ 1142 w 1312"/>
                <a:gd name="T31" fmla="*/ 179 h 1093"/>
                <a:gd name="T32" fmla="*/ 1073 w 1312"/>
                <a:gd name="T33" fmla="*/ 125 h 1093"/>
                <a:gd name="T34" fmla="*/ 1010 w 1312"/>
                <a:gd name="T35" fmla="*/ 86 h 1093"/>
                <a:gd name="T36" fmla="*/ 940 w 1312"/>
                <a:gd name="T37" fmla="*/ 54 h 1093"/>
                <a:gd name="T38" fmla="*/ 851 w 1312"/>
                <a:gd name="T39" fmla="*/ 25 h 1093"/>
                <a:gd name="T40" fmla="*/ 789 w 1312"/>
                <a:gd name="T41" fmla="*/ 11 h 1093"/>
                <a:gd name="T42" fmla="*/ 723 w 1312"/>
                <a:gd name="T43" fmla="*/ 3 h 1093"/>
                <a:gd name="T44" fmla="*/ 627 w 1312"/>
                <a:gd name="T45" fmla="*/ 1 h 1093"/>
                <a:gd name="T46" fmla="*/ 569 w 1312"/>
                <a:gd name="T47" fmla="*/ 5 h 1093"/>
                <a:gd name="T48" fmla="*/ 471 w 1312"/>
                <a:gd name="T49" fmla="*/ 22 h 1093"/>
                <a:gd name="T50" fmla="*/ 443 w 1312"/>
                <a:gd name="T51" fmla="*/ 65 h 1093"/>
                <a:gd name="T52" fmla="*/ 458 w 1312"/>
                <a:gd name="T53" fmla="*/ 132 h 1093"/>
                <a:gd name="T54" fmla="*/ 458 w 1312"/>
                <a:gd name="T55" fmla="*/ 206 h 1093"/>
                <a:gd name="T56" fmla="*/ 438 w 1312"/>
                <a:gd name="T57" fmla="*/ 280 h 1093"/>
                <a:gd name="T58" fmla="*/ 414 w 1312"/>
                <a:gd name="T59" fmla="*/ 333 h 1093"/>
                <a:gd name="T60" fmla="*/ 369 w 1312"/>
                <a:gd name="T61" fmla="*/ 395 h 1093"/>
                <a:gd name="T62" fmla="*/ 326 w 1312"/>
                <a:gd name="T63" fmla="*/ 437 h 1093"/>
                <a:gd name="T64" fmla="*/ 275 w 1312"/>
                <a:gd name="T65" fmla="*/ 473 h 1093"/>
                <a:gd name="T66" fmla="*/ 200 w 1312"/>
                <a:gd name="T67" fmla="*/ 511 h 1093"/>
                <a:gd name="T68" fmla="*/ 137 w 1312"/>
                <a:gd name="T69" fmla="*/ 532 h 1093"/>
                <a:gd name="T70" fmla="*/ 71 w 1312"/>
                <a:gd name="T71" fmla="*/ 545 h 1093"/>
                <a:gd name="T72" fmla="*/ 2 w 1312"/>
                <a:gd name="T73" fmla="*/ 563 h 1093"/>
                <a:gd name="T74" fmla="*/ 9 w 1312"/>
                <a:gd name="T75" fmla="*/ 630 h 1093"/>
                <a:gd name="T76" fmla="*/ 21 w 1312"/>
                <a:gd name="T77" fmla="*/ 683 h 1093"/>
                <a:gd name="T78" fmla="*/ 51 w 1312"/>
                <a:gd name="T79" fmla="*/ 757 h 1093"/>
                <a:gd name="T80" fmla="*/ 110 w 1312"/>
                <a:gd name="T81" fmla="*/ 848 h 1093"/>
                <a:gd name="T82" fmla="*/ 146 w 1312"/>
                <a:gd name="T83" fmla="*/ 889 h 1093"/>
                <a:gd name="T84" fmla="*/ 208 w 1312"/>
                <a:gd name="T85" fmla="*/ 945 h 1093"/>
                <a:gd name="T86" fmla="*/ 292 w 1312"/>
                <a:gd name="T87" fmla="*/ 1001 h 1093"/>
                <a:gd name="T88" fmla="*/ 386 w 1312"/>
                <a:gd name="T89" fmla="*/ 1045 h 1093"/>
                <a:gd name="T90" fmla="*/ 459 w 1312"/>
                <a:gd name="T91" fmla="*/ 1068 h 1093"/>
                <a:gd name="T92" fmla="*/ 567 w 1312"/>
                <a:gd name="T93" fmla="*/ 1088 h 1093"/>
                <a:gd name="T94" fmla="*/ 642 w 1312"/>
                <a:gd name="T95" fmla="*/ 1077 h 1093"/>
                <a:gd name="T96" fmla="*/ 674 w 1312"/>
                <a:gd name="T97" fmla="*/ 1041 h 1093"/>
                <a:gd name="T98" fmla="*/ 713 w 1312"/>
                <a:gd name="T99" fmla="*/ 1009 h 1093"/>
                <a:gd name="T100" fmla="*/ 766 w 1312"/>
                <a:gd name="T101" fmla="*/ 979 h 1093"/>
                <a:gd name="T102" fmla="*/ 827 w 1312"/>
                <a:gd name="T103" fmla="*/ 959 h 1093"/>
                <a:gd name="T104" fmla="*/ 882 w 1312"/>
                <a:gd name="T105" fmla="*/ 95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12" h="1093">
                  <a:moveTo>
                    <a:pt x="917" y="948"/>
                  </a:moveTo>
                  <a:lnTo>
                    <a:pt x="936" y="949"/>
                  </a:lnTo>
                  <a:lnTo>
                    <a:pt x="956" y="950"/>
                  </a:lnTo>
                  <a:lnTo>
                    <a:pt x="974" y="952"/>
                  </a:lnTo>
                  <a:lnTo>
                    <a:pt x="993" y="956"/>
                  </a:lnTo>
                  <a:lnTo>
                    <a:pt x="1010" y="960"/>
                  </a:lnTo>
                  <a:lnTo>
                    <a:pt x="1028" y="964"/>
                  </a:lnTo>
                  <a:lnTo>
                    <a:pt x="1044" y="970"/>
                  </a:lnTo>
                  <a:lnTo>
                    <a:pt x="1061" y="977"/>
                  </a:lnTo>
                  <a:lnTo>
                    <a:pt x="1076" y="967"/>
                  </a:lnTo>
                  <a:lnTo>
                    <a:pt x="1089" y="957"/>
                  </a:lnTo>
                  <a:lnTo>
                    <a:pt x="1102" y="947"/>
                  </a:lnTo>
                  <a:lnTo>
                    <a:pt x="1115" y="937"/>
                  </a:lnTo>
                  <a:lnTo>
                    <a:pt x="1128" y="926"/>
                  </a:lnTo>
                  <a:lnTo>
                    <a:pt x="1140" y="915"/>
                  </a:lnTo>
                  <a:lnTo>
                    <a:pt x="1152" y="903"/>
                  </a:lnTo>
                  <a:lnTo>
                    <a:pt x="1164" y="892"/>
                  </a:lnTo>
                  <a:lnTo>
                    <a:pt x="1176" y="880"/>
                  </a:lnTo>
                  <a:lnTo>
                    <a:pt x="1187" y="868"/>
                  </a:lnTo>
                  <a:lnTo>
                    <a:pt x="1197" y="855"/>
                  </a:lnTo>
                  <a:lnTo>
                    <a:pt x="1208" y="843"/>
                  </a:lnTo>
                  <a:lnTo>
                    <a:pt x="1217" y="830"/>
                  </a:lnTo>
                  <a:lnTo>
                    <a:pt x="1227" y="817"/>
                  </a:lnTo>
                  <a:lnTo>
                    <a:pt x="1235" y="803"/>
                  </a:lnTo>
                  <a:lnTo>
                    <a:pt x="1244" y="790"/>
                  </a:lnTo>
                  <a:lnTo>
                    <a:pt x="1259" y="762"/>
                  </a:lnTo>
                  <a:lnTo>
                    <a:pt x="1266" y="748"/>
                  </a:lnTo>
                  <a:lnTo>
                    <a:pt x="1272" y="733"/>
                  </a:lnTo>
                  <a:lnTo>
                    <a:pt x="1278" y="719"/>
                  </a:lnTo>
                  <a:lnTo>
                    <a:pt x="1284" y="704"/>
                  </a:lnTo>
                  <a:lnTo>
                    <a:pt x="1289" y="689"/>
                  </a:lnTo>
                  <a:lnTo>
                    <a:pt x="1294" y="674"/>
                  </a:lnTo>
                  <a:lnTo>
                    <a:pt x="1298" y="658"/>
                  </a:lnTo>
                  <a:lnTo>
                    <a:pt x="1301" y="643"/>
                  </a:lnTo>
                  <a:lnTo>
                    <a:pt x="1305" y="626"/>
                  </a:lnTo>
                  <a:lnTo>
                    <a:pt x="1307" y="611"/>
                  </a:lnTo>
                  <a:lnTo>
                    <a:pt x="1310" y="595"/>
                  </a:lnTo>
                  <a:lnTo>
                    <a:pt x="1311" y="579"/>
                  </a:lnTo>
                  <a:lnTo>
                    <a:pt x="1311" y="562"/>
                  </a:lnTo>
                  <a:lnTo>
                    <a:pt x="1312" y="546"/>
                  </a:lnTo>
                  <a:lnTo>
                    <a:pt x="1311" y="532"/>
                  </a:lnTo>
                  <a:lnTo>
                    <a:pt x="1311" y="518"/>
                  </a:lnTo>
                  <a:lnTo>
                    <a:pt x="1308" y="490"/>
                  </a:lnTo>
                  <a:lnTo>
                    <a:pt x="1306" y="477"/>
                  </a:lnTo>
                  <a:lnTo>
                    <a:pt x="1304" y="463"/>
                  </a:lnTo>
                  <a:lnTo>
                    <a:pt x="1299" y="436"/>
                  </a:lnTo>
                  <a:lnTo>
                    <a:pt x="1295" y="423"/>
                  </a:lnTo>
                  <a:lnTo>
                    <a:pt x="1290" y="410"/>
                  </a:lnTo>
                  <a:lnTo>
                    <a:pt x="1282" y="384"/>
                  </a:lnTo>
                  <a:lnTo>
                    <a:pt x="1271" y="358"/>
                  </a:lnTo>
                  <a:lnTo>
                    <a:pt x="1266" y="346"/>
                  </a:lnTo>
                  <a:lnTo>
                    <a:pt x="1260" y="334"/>
                  </a:lnTo>
                  <a:lnTo>
                    <a:pt x="1253" y="321"/>
                  </a:lnTo>
                  <a:lnTo>
                    <a:pt x="1247" y="309"/>
                  </a:lnTo>
                  <a:lnTo>
                    <a:pt x="1240" y="298"/>
                  </a:lnTo>
                  <a:lnTo>
                    <a:pt x="1233" y="286"/>
                  </a:lnTo>
                  <a:lnTo>
                    <a:pt x="1224" y="274"/>
                  </a:lnTo>
                  <a:lnTo>
                    <a:pt x="1217" y="263"/>
                  </a:lnTo>
                  <a:lnTo>
                    <a:pt x="1209" y="252"/>
                  </a:lnTo>
                  <a:lnTo>
                    <a:pt x="1199" y="241"/>
                  </a:lnTo>
                  <a:lnTo>
                    <a:pt x="1181" y="219"/>
                  </a:lnTo>
                  <a:lnTo>
                    <a:pt x="1162" y="199"/>
                  </a:lnTo>
                  <a:lnTo>
                    <a:pt x="1151" y="189"/>
                  </a:lnTo>
                  <a:lnTo>
                    <a:pt x="1142" y="179"/>
                  </a:lnTo>
                  <a:lnTo>
                    <a:pt x="1120" y="160"/>
                  </a:lnTo>
                  <a:lnTo>
                    <a:pt x="1108" y="151"/>
                  </a:lnTo>
                  <a:lnTo>
                    <a:pt x="1097" y="142"/>
                  </a:lnTo>
                  <a:lnTo>
                    <a:pt x="1073" y="125"/>
                  </a:lnTo>
                  <a:lnTo>
                    <a:pt x="1061" y="117"/>
                  </a:lnTo>
                  <a:lnTo>
                    <a:pt x="1048" y="109"/>
                  </a:lnTo>
                  <a:lnTo>
                    <a:pt x="1023" y="93"/>
                  </a:lnTo>
                  <a:lnTo>
                    <a:pt x="1010" y="86"/>
                  </a:lnTo>
                  <a:lnTo>
                    <a:pt x="996" y="79"/>
                  </a:lnTo>
                  <a:lnTo>
                    <a:pt x="969" y="66"/>
                  </a:lnTo>
                  <a:lnTo>
                    <a:pt x="954" y="60"/>
                  </a:lnTo>
                  <a:lnTo>
                    <a:pt x="940" y="54"/>
                  </a:lnTo>
                  <a:lnTo>
                    <a:pt x="911" y="43"/>
                  </a:lnTo>
                  <a:lnTo>
                    <a:pt x="881" y="33"/>
                  </a:lnTo>
                  <a:lnTo>
                    <a:pt x="867" y="29"/>
                  </a:lnTo>
                  <a:lnTo>
                    <a:pt x="851" y="25"/>
                  </a:lnTo>
                  <a:lnTo>
                    <a:pt x="836" y="21"/>
                  </a:lnTo>
                  <a:lnTo>
                    <a:pt x="820" y="17"/>
                  </a:lnTo>
                  <a:lnTo>
                    <a:pt x="804" y="14"/>
                  </a:lnTo>
                  <a:lnTo>
                    <a:pt x="789" y="11"/>
                  </a:lnTo>
                  <a:lnTo>
                    <a:pt x="772" y="9"/>
                  </a:lnTo>
                  <a:lnTo>
                    <a:pt x="756" y="6"/>
                  </a:lnTo>
                  <a:lnTo>
                    <a:pt x="740" y="4"/>
                  </a:lnTo>
                  <a:lnTo>
                    <a:pt x="723" y="3"/>
                  </a:lnTo>
                  <a:lnTo>
                    <a:pt x="707" y="2"/>
                  </a:lnTo>
                  <a:lnTo>
                    <a:pt x="690" y="1"/>
                  </a:lnTo>
                  <a:lnTo>
                    <a:pt x="657" y="0"/>
                  </a:lnTo>
                  <a:lnTo>
                    <a:pt x="627" y="1"/>
                  </a:lnTo>
                  <a:lnTo>
                    <a:pt x="612" y="1"/>
                  </a:lnTo>
                  <a:lnTo>
                    <a:pt x="598" y="2"/>
                  </a:lnTo>
                  <a:lnTo>
                    <a:pt x="582" y="3"/>
                  </a:lnTo>
                  <a:lnTo>
                    <a:pt x="569" y="5"/>
                  </a:lnTo>
                  <a:lnTo>
                    <a:pt x="540" y="9"/>
                  </a:lnTo>
                  <a:lnTo>
                    <a:pt x="512" y="13"/>
                  </a:lnTo>
                  <a:lnTo>
                    <a:pt x="484" y="19"/>
                  </a:lnTo>
                  <a:lnTo>
                    <a:pt x="471" y="22"/>
                  </a:lnTo>
                  <a:lnTo>
                    <a:pt x="458" y="26"/>
                  </a:lnTo>
                  <a:lnTo>
                    <a:pt x="431" y="33"/>
                  </a:lnTo>
                  <a:lnTo>
                    <a:pt x="437" y="49"/>
                  </a:lnTo>
                  <a:lnTo>
                    <a:pt x="443" y="65"/>
                  </a:lnTo>
                  <a:lnTo>
                    <a:pt x="448" y="81"/>
                  </a:lnTo>
                  <a:lnTo>
                    <a:pt x="452" y="98"/>
                  </a:lnTo>
                  <a:lnTo>
                    <a:pt x="455" y="115"/>
                  </a:lnTo>
                  <a:lnTo>
                    <a:pt x="458" y="132"/>
                  </a:lnTo>
                  <a:lnTo>
                    <a:pt x="459" y="149"/>
                  </a:lnTo>
                  <a:lnTo>
                    <a:pt x="460" y="167"/>
                  </a:lnTo>
                  <a:lnTo>
                    <a:pt x="459" y="186"/>
                  </a:lnTo>
                  <a:lnTo>
                    <a:pt x="458" y="206"/>
                  </a:lnTo>
                  <a:lnTo>
                    <a:pt x="454" y="225"/>
                  </a:lnTo>
                  <a:lnTo>
                    <a:pt x="450" y="244"/>
                  </a:lnTo>
                  <a:lnTo>
                    <a:pt x="446" y="262"/>
                  </a:lnTo>
                  <a:lnTo>
                    <a:pt x="438" y="280"/>
                  </a:lnTo>
                  <a:lnTo>
                    <a:pt x="436" y="289"/>
                  </a:lnTo>
                  <a:lnTo>
                    <a:pt x="431" y="298"/>
                  </a:lnTo>
                  <a:lnTo>
                    <a:pt x="424" y="316"/>
                  </a:lnTo>
                  <a:lnTo>
                    <a:pt x="414" y="333"/>
                  </a:lnTo>
                  <a:lnTo>
                    <a:pt x="405" y="349"/>
                  </a:lnTo>
                  <a:lnTo>
                    <a:pt x="393" y="365"/>
                  </a:lnTo>
                  <a:lnTo>
                    <a:pt x="381" y="381"/>
                  </a:lnTo>
                  <a:lnTo>
                    <a:pt x="369" y="395"/>
                  </a:lnTo>
                  <a:lnTo>
                    <a:pt x="354" y="410"/>
                  </a:lnTo>
                  <a:lnTo>
                    <a:pt x="340" y="424"/>
                  </a:lnTo>
                  <a:lnTo>
                    <a:pt x="333" y="431"/>
                  </a:lnTo>
                  <a:lnTo>
                    <a:pt x="326" y="437"/>
                  </a:lnTo>
                  <a:lnTo>
                    <a:pt x="309" y="450"/>
                  </a:lnTo>
                  <a:lnTo>
                    <a:pt x="293" y="462"/>
                  </a:lnTo>
                  <a:lnTo>
                    <a:pt x="284" y="468"/>
                  </a:lnTo>
                  <a:lnTo>
                    <a:pt x="275" y="473"/>
                  </a:lnTo>
                  <a:lnTo>
                    <a:pt x="257" y="484"/>
                  </a:lnTo>
                  <a:lnTo>
                    <a:pt x="239" y="494"/>
                  </a:lnTo>
                  <a:lnTo>
                    <a:pt x="220" y="503"/>
                  </a:lnTo>
                  <a:lnTo>
                    <a:pt x="200" y="511"/>
                  </a:lnTo>
                  <a:lnTo>
                    <a:pt x="179" y="519"/>
                  </a:lnTo>
                  <a:lnTo>
                    <a:pt x="159" y="526"/>
                  </a:lnTo>
                  <a:lnTo>
                    <a:pt x="148" y="529"/>
                  </a:lnTo>
                  <a:lnTo>
                    <a:pt x="137" y="532"/>
                  </a:lnTo>
                  <a:lnTo>
                    <a:pt x="116" y="537"/>
                  </a:lnTo>
                  <a:lnTo>
                    <a:pt x="93" y="541"/>
                  </a:lnTo>
                  <a:lnTo>
                    <a:pt x="82" y="543"/>
                  </a:lnTo>
                  <a:lnTo>
                    <a:pt x="71" y="545"/>
                  </a:lnTo>
                  <a:lnTo>
                    <a:pt x="48" y="547"/>
                  </a:lnTo>
                  <a:lnTo>
                    <a:pt x="24" y="549"/>
                  </a:lnTo>
                  <a:lnTo>
                    <a:pt x="0" y="549"/>
                  </a:lnTo>
                  <a:lnTo>
                    <a:pt x="2" y="563"/>
                  </a:lnTo>
                  <a:lnTo>
                    <a:pt x="2" y="576"/>
                  </a:lnTo>
                  <a:lnTo>
                    <a:pt x="4" y="603"/>
                  </a:lnTo>
                  <a:lnTo>
                    <a:pt x="6" y="617"/>
                  </a:lnTo>
                  <a:lnTo>
                    <a:pt x="9" y="630"/>
                  </a:lnTo>
                  <a:lnTo>
                    <a:pt x="11" y="644"/>
                  </a:lnTo>
                  <a:lnTo>
                    <a:pt x="15" y="657"/>
                  </a:lnTo>
                  <a:lnTo>
                    <a:pt x="17" y="670"/>
                  </a:lnTo>
                  <a:lnTo>
                    <a:pt x="21" y="683"/>
                  </a:lnTo>
                  <a:lnTo>
                    <a:pt x="30" y="708"/>
                  </a:lnTo>
                  <a:lnTo>
                    <a:pt x="40" y="733"/>
                  </a:lnTo>
                  <a:lnTo>
                    <a:pt x="45" y="745"/>
                  </a:lnTo>
                  <a:lnTo>
                    <a:pt x="51" y="757"/>
                  </a:lnTo>
                  <a:lnTo>
                    <a:pt x="64" y="781"/>
                  </a:lnTo>
                  <a:lnTo>
                    <a:pt x="77" y="804"/>
                  </a:lnTo>
                  <a:lnTo>
                    <a:pt x="93" y="826"/>
                  </a:lnTo>
                  <a:lnTo>
                    <a:pt x="110" y="848"/>
                  </a:lnTo>
                  <a:lnTo>
                    <a:pt x="118" y="859"/>
                  </a:lnTo>
                  <a:lnTo>
                    <a:pt x="126" y="869"/>
                  </a:lnTo>
                  <a:lnTo>
                    <a:pt x="136" y="879"/>
                  </a:lnTo>
                  <a:lnTo>
                    <a:pt x="146" y="889"/>
                  </a:lnTo>
                  <a:lnTo>
                    <a:pt x="155" y="899"/>
                  </a:lnTo>
                  <a:lnTo>
                    <a:pt x="165" y="909"/>
                  </a:lnTo>
                  <a:lnTo>
                    <a:pt x="186" y="927"/>
                  </a:lnTo>
                  <a:lnTo>
                    <a:pt x="208" y="945"/>
                  </a:lnTo>
                  <a:lnTo>
                    <a:pt x="231" y="962"/>
                  </a:lnTo>
                  <a:lnTo>
                    <a:pt x="255" y="979"/>
                  </a:lnTo>
                  <a:lnTo>
                    <a:pt x="279" y="994"/>
                  </a:lnTo>
                  <a:lnTo>
                    <a:pt x="292" y="1001"/>
                  </a:lnTo>
                  <a:lnTo>
                    <a:pt x="304" y="1008"/>
                  </a:lnTo>
                  <a:lnTo>
                    <a:pt x="330" y="1021"/>
                  </a:lnTo>
                  <a:lnTo>
                    <a:pt x="358" y="1034"/>
                  </a:lnTo>
                  <a:lnTo>
                    <a:pt x="386" y="1045"/>
                  </a:lnTo>
                  <a:lnTo>
                    <a:pt x="414" y="1055"/>
                  </a:lnTo>
                  <a:lnTo>
                    <a:pt x="429" y="1060"/>
                  </a:lnTo>
                  <a:lnTo>
                    <a:pt x="444" y="1064"/>
                  </a:lnTo>
                  <a:lnTo>
                    <a:pt x="459" y="1068"/>
                  </a:lnTo>
                  <a:lnTo>
                    <a:pt x="473" y="1072"/>
                  </a:lnTo>
                  <a:lnTo>
                    <a:pt x="504" y="1078"/>
                  </a:lnTo>
                  <a:lnTo>
                    <a:pt x="536" y="1084"/>
                  </a:lnTo>
                  <a:lnTo>
                    <a:pt x="567" y="1088"/>
                  </a:lnTo>
                  <a:lnTo>
                    <a:pt x="584" y="1090"/>
                  </a:lnTo>
                  <a:lnTo>
                    <a:pt x="599" y="1091"/>
                  </a:lnTo>
                  <a:lnTo>
                    <a:pt x="632" y="1093"/>
                  </a:lnTo>
                  <a:lnTo>
                    <a:pt x="642" y="1077"/>
                  </a:lnTo>
                  <a:lnTo>
                    <a:pt x="654" y="1062"/>
                  </a:lnTo>
                  <a:lnTo>
                    <a:pt x="660" y="1055"/>
                  </a:lnTo>
                  <a:lnTo>
                    <a:pt x="668" y="1048"/>
                  </a:lnTo>
                  <a:lnTo>
                    <a:pt x="674" y="1041"/>
                  </a:lnTo>
                  <a:lnTo>
                    <a:pt x="681" y="1034"/>
                  </a:lnTo>
                  <a:lnTo>
                    <a:pt x="689" y="1027"/>
                  </a:lnTo>
                  <a:lnTo>
                    <a:pt x="696" y="1021"/>
                  </a:lnTo>
                  <a:lnTo>
                    <a:pt x="713" y="1009"/>
                  </a:lnTo>
                  <a:lnTo>
                    <a:pt x="730" y="998"/>
                  </a:lnTo>
                  <a:lnTo>
                    <a:pt x="748" y="988"/>
                  </a:lnTo>
                  <a:lnTo>
                    <a:pt x="758" y="984"/>
                  </a:lnTo>
                  <a:lnTo>
                    <a:pt x="766" y="979"/>
                  </a:lnTo>
                  <a:lnTo>
                    <a:pt x="786" y="971"/>
                  </a:lnTo>
                  <a:lnTo>
                    <a:pt x="796" y="968"/>
                  </a:lnTo>
                  <a:lnTo>
                    <a:pt x="807" y="964"/>
                  </a:lnTo>
                  <a:lnTo>
                    <a:pt x="827" y="959"/>
                  </a:lnTo>
                  <a:lnTo>
                    <a:pt x="849" y="954"/>
                  </a:lnTo>
                  <a:lnTo>
                    <a:pt x="860" y="952"/>
                  </a:lnTo>
                  <a:lnTo>
                    <a:pt x="872" y="951"/>
                  </a:lnTo>
                  <a:lnTo>
                    <a:pt x="882" y="950"/>
                  </a:lnTo>
                  <a:lnTo>
                    <a:pt x="894" y="949"/>
                  </a:lnTo>
                  <a:lnTo>
                    <a:pt x="917" y="948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4935538" y="863601"/>
              <a:ext cx="169863" cy="161925"/>
            </a:xfrm>
            <a:custGeom>
              <a:avLst/>
              <a:gdLst>
                <a:gd name="T0" fmla="*/ 444 w 642"/>
                <a:gd name="T1" fmla="*/ 13 h 506"/>
                <a:gd name="T2" fmla="*/ 399 w 642"/>
                <a:gd name="T3" fmla="*/ 38 h 506"/>
                <a:gd name="T4" fmla="*/ 352 w 642"/>
                <a:gd name="T5" fmla="*/ 59 h 506"/>
                <a:gd name="T6" fmla="*/ 303 w 642"/>
                <a:gd name="T7" fmla="*/ 77 h 506"/>
                <a:gd name="T8" fmla="*/ 253 w 642"/>
                <a:gd name="T9" fmla="*/ 92 h 506"/>
                <a:gd name="T10" fmla="*/ 213 w 642"/>
                <a:gd name="T11" fmla="*/ 101 h 506"/>
                <a:gd name="T12" fmla="*/ 172 w 642"/>
                <a:gd name="T13" fmla="*/ 108 h 506"/>
                <a:gd name="T14" fmla="*/ 117 w 642"/>
                <a:gd name="T15" fmla="*/ 114 h 506"/>
                <a:gd name="T16" fmla="*/ 88 w 642"/>
                <a:gd name="T17" fmla="*/ 116 h 506"/>
                <a:gd name="T18" fmla="*/ 36 w 642"/>
                <a:gd name="T19" fmla="*/ 116 h 506"/>
                <a:gd name="T20" fmla="*/ 27 w 642"/>
                <a:gd name="T21" fmla="*/ 130 h 506"/>
                <a:gd name="T22" fmla="*/ 14 w 642"/>
                <a:gd name="T23" fmla="*/ 159 h 506"/>
                <a:gd name="T24" fmla="*/ 7 w 642"/>
                <a:gd name="T25" fmla="*/ 182 h 506"/>
                <a:gd name="T26" fmla="*/ 2 w 642"/>
                <a:gd name="T27" fmla="*/ 206 h 506"/>
                <a:gd name="T28" fmla="*/ 1 w 642"/>
                <a:gd name="T29" fmla="*/ 222 h 506"/>
                <a:gd name="T30" fmla="*/ 1 w 642"/>
                <a:gd name="T31" fmla="*/ 253 h 506"/>
                <a:gd name="T32" fmla="*/ 3 w 642"/>
                <a:gd name="T33" fmla="*/ 280 h 506"/>
                <a:gd name="T34" fmla="*/ 10 w 642"/>
                <a:gd name="T35" fmla="*/ 306 h 506"/>
                <a:gd name="T36" fmla="*/ 19 w 642"/>
                <a:gd name="T37" fmla="*/ 331 h 506"/>
                <a:gd name="T38" fmla="*/ 32 w 642"/>
                <a:gd name="T39" fmla="*/ 355 h 506"/>
                <a:gd name="T40" fmla="*/ 46 w 642"/>
                <a:gd name="T41" fmla="*/ 378 h 506"/>
                <a:gd name="T42" fmla="*/ 63 w 642"/>
                <a:gd name="T43" fmla="*/ 399 h 506"/>
                <a:gd name="T44" fmla="*/ 84 w 642"/>
                <a:gd name="T45" fmla="*/ 419 h 506"/>
                <a:gd name="T46" fmla="*/ 105 w 642"/>
                <a:gd name="T47" fmla="*/ 437 h 506"/>
                <a:gd name="T48" fmla="*/ 129 w 642"/>
                <a:gd name="T49" fmla="*/ 453 h 506"/>
                <a:gd name="T50" fmla="*/ 154 w 642"/>
                <a:gd name="T51" fmla="*/ 468 h 506"/>
                <a:gd name="T52" fmla="*/ 182 w 642"/>
                <a:gd name="T53" fmla="*/ 480 h 506"/>
                <a:gd name="T54" fmla="*/ 211 w 642"/>
                <a:gd name="T55" fmla="*/ 490 h 506"/>
                <a:gd name="T56" fmla="*/ 241 w 642"/>
                <a:gd name="T57" fmla="*/ 498 h 506"/>
                <a:gd name="T58" fmla="*/ 264 w 642"/>
                <a:gd name="T59" fmla="*/ 502 h 506"/>
                <a:gd name="T60" fmla="*/ 288 w 642"/>
                <a:gd name="T61" fmla="*/ 505 h 506"/>
                <a:gd name="T62" fmla="*/ 321 w 642"/>
                <a:gd name="T63" fmla="*/ 506 h 506"/>
                <a:gd name="T64" fmla="*/ 354 w 642"/>
                <a:gd name="T65" fmla="*/ 505 h 506"/>
                <a:gd name="T66" fmla="*/ 386 w 642"/>
                <a:gd name="T67" fmla="*/ 501 h 506"/>
                <a:gd name="T68" fmla="*/ 416 w 642"/>
                <a:gd name="T69" fmla="*/ 494 h 506"/>
                <a:gd name="T70" fmla="*/ 446 w 642"/>
                <a:gd name="T71" fmla="*/ 485 h 506"/>
                <a:gd name="T72" fmla="*/ 474 w 642"/>
                <a:gd name="T73" fmla="*/ 474 h 506"/>
                <a:gd name="T74" fmla="*/ 500 w 642"/>
                <a:gd name="T75" fmla="*/ 461 h 506"/>
                <a:gd name="T76" fmla="*/ 525 w 642"/>
                <a:gd name="T77" fmla="*/ 445 h 506"/>
                <a:gd name="T78" fmla="*/ 548 w 642"/>
                <a:gd name="T79" fmla="*/ 428 h 506"/>
                <a:gd name="T80" fmla="*/ 568 w 642"/>
                <a:gd name="T81" fmla="*/ 409 h 506"/>
                <a:gd name="T82" fmla="*/ 588 w 642"/>
                <a:gd name="T83" fmla="*/ 388 h 506"/>
                <a:gd name="T84" fmla="*/ 603 w 642"/>
                <a:gd name="T85" fmla="*/ 366 h 506"/>
                <a:gd name="T86" fmla="*/ 616 w 642"/>
                <a:gd name="T87" fmla="*/ 343 h 506"/>
                <a:gd name="T88" fmla="*/ 627 w 642"/>
                <a:gd name="T89" fmla="*/ 318 h 506"/>
                <a:gd name="T90" fmla="*/ 636 w 642"/>
                <a:gd name="T91" fmla="*/ 293 h 506"/>
                <a:gd name="T92" fmla="*/ 638 w 642"/>
                <a:gd name="T93" fmla="*/ 280 h 506"/>
                <a:gd name="T94" fmla="*/ 642 w 642"/>
                <a:gd name="T95" fmla="*/ 253 h 506"/>
                <a:gd name="T96" fmla="*/ 642 w 642"/>
                <a:gd name="T97" fmla="*/ 219 h 506"/>
                <a:gd name="T98" fmla="*/ 634 w 642"/>
                <a:gd name="T99" fmla="*/ 182 h 506"/>
                <a:gd name="T100" fmla="*/ 630 w 642"/>
                <a:gd name="T101" fmla="*/ 163 h 506"/>
                <a:gd name="T102" fmla="*/ 614 w 642"/>
                <a:gd name="T103" fmla="*/ 129 h 506"/>
                <a:gd name="T104" fmla="*/ 592 w 642"/>
                <a:gd name="T105" fmla="*/ 96 h 506"/>
                <a:gd name="T106" fmla="*/ 580 w 642"/>
                <a:gd name="T107" fmla="*/ 81 h 506"/>
                <a:gd name="T108" fmla="*/ 567 w 642"/>
                <a:gd name="T109" fmla="*/ 67 h 506"/>
                <a:gd name="T110" fmla="*/ 553 w 642"/>
                <a:gd name="T111" fmla="*/ 54 h 506"/>
                <a:gd name="T112" fmla="*/ 520 w 642"/>
                <a:gd name="T113" fmla="*/ 29 h 506"/>
                <a:gd name="T114" fmla="*/ 502 w 642"/>
                <a:gd name="T115" fmla="*/ 18 h 506"/>
                <a:gd name="T116" fmla="*/ 484 w 642"/>
                <a:gd name="T117" fmla="*/ 8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" h="506">
                  <a:moveTo>
                    <a:pt x="465" y="0"/>
                  </a:moveTo>
                  <a:lnTo>
                    <a:pt x="444" y="13"/>
                  </a:lnTo>
                  <a:lnTo>
                    <a:pt x="422" y="26"/>
                  </a:lnTo>
                  <a:lnTo>
                    <a:pt x="399" y="38"/>
                  </a:lnTo>
                  <a:lnTo>
                    <a:pt x="376" y="49"/>
                  </a:lnTo>
                  <a:lnTo>
                    <a:pt x="352" y="59"/>
                  </a:lnTo>
                  <a:lnTo>
                    <a:pt x="328" y="69"/>
                  </a:lnTo>
                  <a:lnTo>
                    <a:pt x="303" y="77"/>
                  </a:lnTo>
                  <a:lnTo>
                    <a:pt x="278" y="85"/>
                  </a:lnTo>
                  <a:lnTo>
                    <a:pt x="253" y="92"/>
                  </a:lnTo>
                  <a:lnTo>
                    <a:pt x="226" y="99"/>
                  </a:lnTo>
                  <a:lnTo>
                    <a:pt x="213" y="101"/>
                  </a:lnTo>
                  <a:lnTo>
                    <a:pt x="199" y="104"/>
                  </a:lnTo>
                  <a:lnTo>
                    <a:pt x="172" y="108"/>
                  </a:lnTo>
                  <a:lnTo>
                    <a:pt x="145" y="112"/>
                  </a:lnTo>
                  <a:lnTo>
                    <a:pt x="117" y="114"/>
                  </a:lnTo>
                  <a:lnTo>
                    <a:pt x="103" y="115"/>
                  </a:lnTo>
                  <a:lnTo>
                    <a:pt x="88" y="116"/>
                  </a:lnTo>
                  <a:lnTo>
                    <a:pt x="61" y="116"/>
                  </a:lnTo>
                  <a:lnTo>
                    <a:pt x="36" y="116"/>
                  </a:lnTo>
                  <a:lnTo>
                    <a:pt x="32" y="123"/>
                  </a:lnTo>
                  <a:lnTo>
                    <a:pt x="27" y="130"/>
                  </a:lnTo>
                  <a:lnTo>
                    <a:pt x="20" y="144"/>
                  </a:lnTo>
                  <a:lnTo>
                    <a:pt x="14" y="159"/>
                  </a:lnTo>
                  <a:lnTo>
                    <a:pt x="9" y="174"/>
                  </a:lnTo>
                  <a:lnTo>
                    <a:pt x="7" y="182"/>
                  </a:lnTo>
                  <a:lnTo>
                    <a:pt x="6" y="190"/>
                  </a:lnTo>
                  <a:lnTo>
                    <a:pt x="2" y="206"/>
                  </a:lnTo>
                  <a:lnTo>
                    <a:pt x="1" y="214"/>
                  </a:lnTo>
                  <a:lnTo>
                    <a:pt x="1" y="222"/>
                  </a:lnTo>
                  <a:lnTo>
                    <a:pt x="0" y="239"/>
                  </a:lnTo>
                  <a:lnTo>
                    <a:pt x="1" y="253"/>
                  </a:lnTo>
                  <a:lnTo>
                    <a:pt x="2" y="266"/>
                  </a:lnTo>
                  <a:lnTo>
                    <a:pt x="3" y="280"/>
                  </a:lnTo>
                  <a:lnTo>
                    <a:pt x="7" y="293"/>
                  </a:lnTo>
                  <a:lnTo>
                    <a:pt x="10" y="306"/>
                  </a:lnTo>
                  <a:lnTo>
                    <a:pt x="14" y="318"/>
                  </a:lnTo>
                  <a:lnTo>
                    <a:pt x="19" y="331"/>
                  </a:lnTo>
                  <a:lnTo>
                    <a:pt x="25" y="343"/>
                  </a:lnTo>
                  <a:lnTo>
                    <a:pt x="32" y="355"/>
                  </a:lnTo>
                  <a:lnTo>
                    <a:pt x="38" y="366"/>
                  </a:lnTo>
                  <a:lnTo>
                    <a:pt x="46" y="378"/>
                  </a:lnTo>
                  <a:lnTo>
                    <a:pt x="55" y="388"/>
                  </a:lnTo>
                  <a:lnTo>
                    <a:pt x="63" y="399"/>
                  </a:lnTo>
                  <a:lnTo>
                    <a:pt x="73" y="409"/>
                  </a:lnTo>
                  <a:lnTo>
                    <a:pt x="84" y="419"/>
                  </a:lnTo>
                  <a:lnTo>
                    <a:pt x="94" y="428"/>
                  </a:lnTo>
                  <a:lnTo>
                    <a:pt x="105" y="437"/>
                  </a:lnTo>
                  <a:lnTo>
                    <a:pt x="117" y="445"/>
                  </a:lnTo>
                  <a:lnTo>
                    <a:pt x="129" y="453"/>
                  </a:lnTo>
                  <a:lnTo>
                    <a:pt x="141" y="461"/>
                  </a:lnTo>
                  <a:lnTo>
                    <a:pt x="154" y="468"/>
                  </a:lnTo>
                  <a:lnTo>
                    <a:pt x="168" y="474"/>
                  </a:lnTo>
                  <a:lnTo>
                    <a:pt x="182" y="480"/>
                  </a:lnTo>
                  <a:lnTo>
                    <a:pt x="196" y="485"/>
                  </a:lnTo>
                  <a:lnTo>
                    <a:pt x="211" y="490"/>
                  </a:lnTo>
                  <a:lnTo>
                    <a:pt x="225" y="494"/>
                  </a:lnTo>
                  <a:lnTo>
                    <a:pt x="241" y="498"/>
                  </a:lnTo>
                  <a:lnTo>
                    <a:pt x="256" y="501"/>
                  </a:lnTo>
                  <a:lnTo>
                    <a:pt x="264" y="502"/>
                  </a:lnTo>
                  <a:lnTo>
                    <a:pt x="272" y="503"/>
                  </a:lnTo>
                  <a:lnTo>
                    <a:pt x="288" y="505"/>
                  </a:lnTo>
                  <a:lnTo>
                    <a:pt x="304" y="506"/>
                  </a:lnTo>
                  <a:lnTo>
                    <a:pt x="321" y="506"/>
                  </a:lnTo>
                  <a:lnTo>
                    <a:pt x="338" y="506"/>
                  </a:lnTo>
                  <a:lnTo>
                    <a:pt x="354" y="505"/>
                  </a:lnTo>
                  <a:lnTo>
                    <a:pt x="370" y="503"/>
                  </a:lnTo>
                  <a:lnTo>
                    <a:pt x="386" y="501"/>
                  </a:lnTo>
                  <a:lnTo>
                    <a:pt x="402" y="498"/>
                  </a:lnTo>
                  <a:lnTo>
                    <a:pt x="416" y="494"/>
                  </a:lnTo>
                  <a:lnTo>
                    <a:pt x="432" y="490"/>
                  </a:lnTo>
                  <a:lnTo>
                    <a:pt x="446" y="485"/>
                  </a:lnTo>
                  <a:lnTo>
                    <a:pt x="460" y="480"/>
                  </a:lnTo>
                  <a:lnTo>
                    <a:pt x="474" y="474"/>
                  </a:lnTo>
                  <a:lnTo>
                    <a:pt x="488" y="468"/>
                  </a:lnTo>
                  <a:lnTo>
                    <a:pt x="500" y="461"/>
                  </a:lnTo>
                  <a:lnTo>
                    <a:pt x="513" y="453"/>
                  </a:lnTo>
                  <a:lnTo>
                    <a:pt x="525" y="445"/>
                  </a:lnTo>
                  <a:lnTo>
                    <a:pt x="537" y="437"/>
                  </a:lnTo>
                  <a:lnTo>
                    <a:pt x="548" y="428"/>
                  </a:lnTo>
                  <a:lnTo>
                    <a:pt x="559" y="419"/>
                  </a:lnTo>
                  <a:lnTo>
                    <a:pt x="568" y="409"/>
                  </a:lnTo>
                  <a:lnTo>
                    <a:pt x="578" y="399"/>
                  </a:lnTo>
                  <a:lnTo>
                    <a:pt x="588" y="388"/>
                  </a:lnTo>
                  <a:lnTo>
                    <a:pt x="596" y="378"/>
                  </a:lnTo>
                  <a:lnTo>
                    <a:pt x="603" y="366"/>
                  </a:lnTo>
                  <a:lnTo>
                    <a:pt x="610" y="355"/>
                  </a:lnTo>
                  <a:lnTo>
                    <a:pt x="616" y="343"/>
                  </a:lnTo>
                  <a:lnTo>
                    <a:pt x="622" y="331"/>
                  </a:lnTo>
                  <a:lnTo>
                    <a:pt x="627" y="318"/>
                  </a:lnTo>
                  <a:lnTo>
                    <a:pt x="632" y="306"/>
                  </a:lnTo>
                  <a:lnTo>
                    <a:pt x="636" y="293"/>
                  </a:lnTo>
                  <a:lnTo>
                    <a:pt x="637" y="286"/>
                  </a:lnTo>
                  <a:lnTo>
                    <a:pt x="638" y="280"/>
                  </a:lnTo>
                  <a:lnTo>
                    <a:pt x="640" y="266"/>
                  </a:lnTo>
                  <a:lnTo>
                    <a:pt x="642" y="253"/>
                  </a:lnTo>
                  <a:lnTo>
                    <a:pt x="642" y="239"/>
                  </a:lnTo>
                  <a:lnTo>
                    <a:pt x="642" y="219"/>
                  </a:lnTo>
                  <a:lnTo>
                    <a:pt x="639" y="200"/>
                  </a:lnTo>
                  <a:lnTo>
                    <a:pt x="634" y="182"/>
                  </a:lnTo>
                  <a:lnTo>
                    <a:pt x="632" y="172"/>
                  </a:lnTo>
                  <a:lnTo>
                    <a:pt x="630" y="163"/>
                  </a:lnTo>
                  <a:lnTo>
                    <a:pt x="622" y="146"/>
                  </a:lnTo>
                  <a:lnTo>
                    <a:pt x="614" y="129"/>
                  </a:lnTo>
                  <a:lnTo>
                    <a:pt x="604" y="112"/>
                  </a:lnTo>
                  <a:lnTo>
                    <a:pt x="592" y="96"/>
                  </a:lnTo>
                  <a:lnTo>
                    <a:pt x="586" y="89"/>
                  </a:lnTo>
                  <a:lnTo>
                    <a:pt x="580" y="81"/>
                  </a:lnTo>
                  <a:lnTo>
                    <a:pt x="574" y="74"/>
                  </a:lnTo>
                  <a:lnTo>
                    <a:pt x="567" y="67"/>
                  </a:lnTo>
                  <a:lnTo>
                    <a:pt x="560" y="60"/>
                  </a:lnTo>
                  <a:lnTo>
                    <a:pt x="553" y="54"/>
                  </a:lnTo>
                  <a:lnTo>
                    <a:pt x="537" y="41"/>
                  </a:lnTo>
                  <a:lnTo>
                    <a:pt x="520" y="29"/>
                  </a:lnTo>
                  <a:lnTo>
                    <a:pt x="512" y="24"/>
                  </a:lnTo>
                  <a:lnTo>
                    <a:pt x="502" y="18"/>
                  </a:lnTo>
                  <a:lnTo>
                    <a:pt x="494" y="13"/>
                  </a:lnTo>
                  <a:lnTo>
                    <a:pt x="484" y="8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C3D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Oval 9"/>
            <p:cNvSpPr>
              <a:spLocks noChangeArrowheads="1"/>
            </p:cNvSpPr>
            <p:nvPr/>
          </p:nvSpPr>
          <p:spPr bwMode="auto">
            <a:xfrm>
              <a:off x="5108576" y="404813"/>
              <a:ext cx="119063" cy="119063"/>
            </a:xfrm>
            <a:prstGeom prst="ellipse">
              <a:avLst/>
            </a:prstGeom>
            <a:solidFill>
              <a:srgbClr val="82BE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4776788" y="565151"/>
              <a:ext cx="122238" cy="163513"/>
            </a:xfrm>
            <a:custGeom>
              <a:avLst/>
              <a:gdLst>
                <a:gd name="T0" fmla="*/ 459 w 460"/>
                <a:gd name="T1" fmla="*/ 116 h 516"/>
                <a:gd name="T2" fmla="*/ 455 w 460"/>
                <a:gd name="T3" fmla="*/ 82 h 516"/>
                <a:gd name="T4" fmla="*/ 448 w 460"/>
                <a:gd name="T5" fmla="*/ 48 h 516"/>
                <a:gd name="T6" fmla="*/ 437 w 460"/>
                <a:gd name="T7" fmla="*/ 16 h 516"/>
                <a:gd name="T8" fmla="*/ 407 w 460"/>
                <a:gd name="T9" fmla="*/ 8 h 516"/>
                <a:gd name="T10" fmla="*/ 363 w 460"/>
                <a:gd name="T11" fmla="*/ 25 h 516"/>
                <a:gd name="T12" fmla="*/ 340 w 460"/>
                <a:gd name="T13" fmla="*/ 35 h 516"/>
                <a:gd name="T14" fmla="*/ 298 w 460"/>
                <a:gd name="T15" fmla="*/ 56 h 516"/>
                <a:gd name="T16" fmla="*/ 257 w 460"/>
                <a:gd name="T17" fmla="*/ 80 h 516"/>
                <a:gd name="T18" fmla="*/ 220 w 460"/>
                <a:gd name="T19" fmla="*/ 106 h 516"/>
                <a:gd name="T20" fmla="*/ 184 w 460"/>
                <a:gd name="T21" fmla="*/ 134 h 516"/>
                <a:gd name="T22" fmla="*/ 152 w 460"/>
                <a:gd name="T23" fmla="*/ 165 h 516"/>
                <a:gd name="T24" fmla="*/ 136 w 460"/>
                <a:gd name="T25" fmla="*/ 181 h 516"/>
                <a:gd name="T26" fmla="*/ 108 w 460"/>
                <a:gd name="T27" fmla="*/ 214 h 516"/>
                <a:gd name="T28" fmla="*/ 82 w 460"/>
                <a:gd name="T29" fmla="*/ 249 h 516"/>
                <a:gd name="T30" fmla="*/ 60 w 460"/>
                <a:gd name="T31" fmla="*/ 286 h 516"/>
                <a:gd name="T32" fmla="*/ 41 w 460"/>
                <a:gd name="T33" fmla="*/ 325 h 516"/>
                <a:gd name="T34" fmla="*/ 33 w 460"/>
                <a:gd name="T35" fmla="*/ 344 h 516"/>
                <a:gd name="T36" fmla="*/ 22 w 460"/>
                <a:gd name="T37" fmla="*/ 375 h 516"/>
                <a:gd name="T38" fmla="*/ 16 w 460"/>
                <a:gd name="T39" fmla="*/ 395 h 516"/>
                <a:gd name="T40" fmla="*/ 9 w 460"/>
                <a:gd name="T41" fmla="*/ 427 h 516"/>
                <a:gd name="T42" fmla="*/ 3 w 460"/>
                <a:gd name="T43" fmla="*/ 469 h 516"/>
                <a:gd name="T44" fmla="*/ 0 w 460"/>
                <a:gd name="T45" fmla="*/ 513 h 516"/>
                <a:gd name="T46" fmla="*/ 24 w 460"/>
                <a:gd name="T47" fmla="*/ 516 h 516"/>
                <a:gd name="T48" fmla="*/ 71 w 460"/>
                <a:gd name="T49" fmla="*/ 512 h 516"/>
                <a:gd name="T50" fmla="*/ 116 w 460"/>
                <a:gd name="T51" fmla="*/ 504 h 516"/>
                <a:gd name="T52" fmla="*/ 148 w 460"/>
                <a:gd name="T53" fmla="*/ 496 h 516"/>
                <a:gd name="T54" fmla="*/ 179 w 460"/>
                <a:gd name="T55" fmla="*/ 486 h 516"/>
                <a:gd name="T56" fmla="*/ 220 w 460"/>
                <a:gd name="T57" fmla="*/ 470 h 516"/>
                <a:gd name="T58" fmla="*/ 257 w 460"/>
                <a:gd name="T59" fmla="*/ 451 h 516"/>
                <a:gd name="T60" fmla="*/ 293 w 460"/>
                <a:gd name="T61" fmla="*/ 429 h 516"/>
                <a:gd name="T62" fmla="*/ 317 w 460"/>
                <a:gd name="T63" fmla="*/ 410 h 516"/>
                <a:gd name="T64" fmla="*/ 340 w 460"/>
                <a:gd name="T65" fmla="*/ 391 h 516"/>
                <a:gd name="T66" fmla="*/ 362 w 460"/>
                <a:gd name="T67" fmla="*/ 370 h 516"/>
                <a:gd name="T68" fmla="*/ 381 w 460"/>
                <a:gd name="T69" fmla="*/ 348 h 516"/>
                <a:gd name="T70" fmla="*/ 405 w 460"/>
                <a:gd name="T71" fmla="*/ 316 h 516"/>
                <a:gd name="T72" fmla="*/ 424 w 460"/>
                <a:gd name="T73" fmla="*/ 283 h 516"/>
                <a:gd name="T74" fmla="*/ 436 w 460"/>
                <a:gd name="T75" fmla="*/ 256 h 516"/>
                <a:gd name="T76" fmla="*/ 446 w 460"/>
                <a:gd name="T77" fmla="*/ 229 h 516"/>
                <a:gd name="T78" fmla="*/ 453 w 460"/>
                <a:gd name="T79" fmla="*/ 201 h 516"/>
                <a:gd name="T80" fmla="*/ 458 w 460"/>
                <a:gd name="T81" fmla="*/ 173 h 516"/>
                <a:gd name="T82" fmla="*/ 460 w 460"/>
                <a:gd name="T83" fmla="*/ 13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60" h="516">
                  <a:moveTo>
                    <a:pt x="460" y="134"/>
                  </a:moveTo>
                  <a:lnTo>
                    <a:pt x="459" y="116"/>
                  </a:lnTo>
                  <a:lnTo>
                    <a:pt x="458" y="99"/>
                  </a:lnTo>
                  <a:lnTo>
                    <a:pt x="455" y="82"/>
                  </a:lnTo>
                  <a:lnTo>
                    <a:pt x="452" y="65"/>
                  </a:lnTo>
                  <a:lnTo>
                    <a:pt x="448" y="48"/>
                  </a:lnTo>
                  <a:lnTo>
                    <a:pt x="443" y="32"/>
                  </a:lnTo>
                  <a:lnTo>
                    <a:pt x="437" y="16"/>
                  </a:lnTo>
                  <a:lnTo>
                    <a:pt x="431" y="0"/>
                  </a:lnTo>
                  <a:lnTo>
                    <a:pt x="407" y="8"/>
                  </a:lnTo>
                  <a:lnTo>
                    <a:pt x="384" y="16"/>
                  </a:lnTo>
                  <a:lnTo>
                    <a:pt x="363" y="25"/>
                  </a:lnTo>
                  <a:lnTo>
                    <a:pt x="351" y="30"/>
                  </a:lnTo>
                  <a:lnTo>
                    <a:pt x="340" y="35"/>
                  </a:lnTo>
                  <a:lnTo>
                    <a:pt x="318" y="45"/>
                  </a:lnTo>
                  <a:lnTo>
                    <a:pt x="298" y="56"/>
                  </a:lnTo>
                  <a:lnTo>
                    <a:pt x="278" y="67"/>
                  </a:lnTo>
                  <a:lnTo>
                    <a:pt x="257" y="80"/>
                  </a:lnTo>
                  <a:lnTo>
                    <a:pt x="238" y="92"/>
                  </a:lnTo>
                  <a:lnTo>
                    <a:pt x="220" y="106"/>
                  </a:lnTo>
                  <a:lnTo>
                    <a:pt x="202" y="120"/>
                  </a:lnTo>
                  <a:lnTo>
                    <a:pt x="184" y="134"/>
                  </a:lnTo>
                  <a:lnTo>
                    <a:pt x="168" y="149"/>
                  </a:lnTo>
                  <a:lnTo>
                    <a:pt x="152" y="165"/>
                  </a:lnTo>
                  <a:lnTo>
                    <a:pt x="144" y="172"/>
                  </a:lnTo>
                  <a:lnTo>
                    <a:pt x="136" y="181"/>
                  </a:lnTo>
                  <a:lnTo>
                    <a:pt x="122" y="197"/>
                  </a:lnTo>
                  <a:lnTo>
                    <a:pt x="108" y="214"/>
                  </a:lnTo>
                  <a:lnTo>
                    <a:pt x="95" y="231"/>
                  </a:lnTo>
                  <a:lnTo>
                    <a:pt x="82" y="249"/>
                  </a:lnTo>
                  <a:lnTo>
                    <a:pt x="71" y="268"/>
                  </a:lnTo>
                  <a:lnTo>
                    <a:pt x="60" y="286"/>
                  </a:lnTo>
                  <a:lnTo>
                    <a:pt x="50" y="305"/>
                  </a:lnTo>
                  <a:lnTo>
                    <a:pt x="41" y="325"/>
                  </a:lnTo>
                  <a:lnTo>
                    <a:pt x="36" y="334"/>
                  </a:lnTo>
                  <a:lnTo>
                    <a:pt x="33" y="344"/>
                  </a:lnTo>
                  <a:lnTo>
                    <a:pt x="26" y="364"/>
                  </a:lnTo>
                  <a:lnTo>
                    <a:pt x="22" y="375"/>
                  </a:lnTo>
                  <a:lnTo>
                    <a:pt x="20" y="385"/>
                  </a:lnTo>
                  <a:lnTo>
                    <a:pt x="16" y="395"/>
                  </a:lnTo>
                  <a:lnTo>
                    <a:pt x="14" y="406"/>
                  </a:lnTo>
                  <a:lnTo>
                    <a:pt x="9" y="427"/>
                  </a:lnTo>
                  <a:lnTo>
                    <a:pt x="5" y="448"/>
                  </a:lnTo>
                  <a:lnTo>
                    <a:pt x="3" y="469"/>
                  </a:lnTo>
                  <a:lnTo>
                    <a:pt x="2" y="491"/>
                  </a:lnTo>
                  <a:lnTo>
                    <a:pt x="0" y="513"/>
                  </a:lnTo>
                  <a:lnTo>
                    <a:pt x="0" y="516"/>
                  </a:lnTo>
                  <a:lnTo>
                    <a:pt x="24" y="516"/>
                  </a:lnTo>
                  <a:lnTo>
                    <a:pt x="48" y="514"/>
                  </a:lnTo>
                  <a:lnTo>
                    <a:pt x="71" y="512"/>
                  </a:lnTo>
                  <a:lnTo>
                    <a:pt x="93" y="508"/>
                  </a:lnTo>
                  <a:lnTo>
                    <a:pt x="116" y="504"/>
                  </a:lnTo>
                  <a:lnTo>
                    <a:pt x="137" y="499"/>
                  </a:lnTo>
                  <a:lnTo>
                    <a:pt x="148" y="496"/>
                  </a:lnTo>
                  <a:lnTo>
                    <a:pt x="159" y="493"/>
                  </a:lnTo>
                  <a:lnTo>
                    <a:pt x="179" y="486"/>
                  </a:lnTo>
                  <a:lnTo>
                    <a:pt x="200" y="478"/>
                  </a:lnTo>
                  <a:lnTo>
                    <a:pt x="220" y="470"/>
                  </a:lnTo>
                  <a:lnTo>
                    <a:pt x="239" y="461"/>
                  </a:lnTo>
                  <a:lnTo>
                    <a:pt x="257" y="451"/>
                  </a:lnTo>
                  <a:lnTo>
                    <a:pt x="275" y="440"/>
                  </a:lnTo>
                  <a:lnTo>
                    <a:pt x="293" y="429"/>
                  </a:lnTo>
                  <a:lnTo>
                    <a:pt x="309" y="417"/>
                  </a:lnTo>
                  <a:lnTo>
                    <a:pt x="317" y="410"/>
                  </a:lnTo>
                  <a:lnTo>
                    <a:pt x="326" y="404"/>
                  </a:lnTo>
                  <a:lnTo>
                    <a:pt x="340" y="391"/>
                  </a:lnTo>
                  <a:lnTo>
                    <a:pt x="354" y="377"/>
                  </a:lnTo>
                  <a:lnTo>
                    <a:pt x="362" y="370"/>
                  </a:lnTo>
                  <a:lnTo>
                    <a:pt x="369" y="362"/>
                  </a:lnTo>
                  <a:lnTo>
                    <a:pt x="381" y="348"/>
                  </a:lnTo>
                  <a:lnTo>
                    <a:pt x="393" y="332"/>
                  </a:lnTo>
                  <a:lnTo>
                    <a:pt x="405" y="316"/>
                  </a:lnTo>
                  <a:lnTo>
                    <a:pt x="414" y="300"/>
                  </a:lnTo>
                  <a:lnTo>
                    <a:pt x="424" y="283"/>
                  </a:lnTo>
                  <a:lnTo>
                    <a:pt x="431" y="265"/>
                  </a:lnTo>
                  <a:lnTo>
                    <a:pt x="436" y="256"/>
                  </a:lnTo>
                  <a:lnTo>
                    <a:pt x="438" y="247"/>
                  </a:lnTo>
                  <a:lnTo>
                    <a:pt x="446" y="229"/>
                  </a:lnTo>
                  <a:lnTo>
                    <a:pt x="450" y="211"/>
                  </a:lnTo>
                  <a:lnTo>
                    <a:pt x="453" y="201"/>
                  </a:lnTo>
                  <a:lnTo>
                    <a:pt x="454" y="192"/>
                  </a:lnTo>
                  <a:lnTo>
                    <a:pt x="458" y="173"/>
                  </a:lnTo>
                  <a:lnTo>
                    <a:pt x="459" y="153"/>
                  </a:lnTo>
                  <a:lnTo>
                    <a:pt x="460" y="134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4945063" y="855663"/>
              <a:ext cx="112713" cy="46038"/>
            </a:xfrm>
            <a:custGeom>
              <a:avLst/>
              <a:gdLst>
                <a:gd name="T0" fmla="*/ 429 w 429"/>
                <a:gd name="T1" fmla="*/ 29 h 145"/>
                <a:gd name="T2" fmla="*/ 412 w 429"/>
                <a:gd name="T3" fmla="*/ 22 h 145"/>
                <a:gd name="T4" fmla="*/ 396 w 429"/>
                <a:gd name="T5" fmla="*/ 16 h 145"/>
                <a:gd name="T6" fmla="*/ 387 w 429"/>
                <a:gd name="T7" fmla="*/ 14 h 145"/>
                <a:gd name="T8" fmla="*/ 378 w 429"/>
                <a:gd name="T9" fmla="*/ 12 h 145"/>
                <a:gd name="T10" fmla="*/ 361 w 429"/>
                <a:gd name="T11" fmla="*/ 8 h 145"/>
                <a:gd name="T12" fmla="*/ 342 w 429"/>
                <a:gd name="T13" fmla="*/ 4 h 145"/>
                <a:gd name="T14" fmla="*/ 324 w 429"/>
                <a:gd name="T15" fmla="*/ 2 h 145"/>
                <a:gd name="T16" fmla="*/ 304 w 429"/>
                <a:gd name="T17" fmla="*/ 1 h 145"/>
                <a:gd name="T18" fmla="*/ 285 w 429"/>
                <a:gd name="T19" fmla="*/ 0 h 145"/>
                <a:gd name="T20" fmla="*/ 262 w 429"/>
                <a:gd name="T21" fmla="*/ 1 h 145"/>
                <a:gd name="T22" fmla="*/ 250 w 429"/>
                <a:gd name="T23" fmla="*/ 2 h 145"/>
                <a:gd name="T24" fmla="*/ 240 w 429"/>
                <a:gd name="T25" fmla="*/ 3 h 145"/>
                <a:gd name="T26" fmla="*/ 217 w 429"/>
                <a:gd name="T27" fmla="*/ 6 h 145"/>
                <a:gd name="T28" fmla="*/ 195 w 429"/>
                <a:gd name="T29" fmla="*/ 11 h 145"/>
                <a:gd name="T30" fmla="*/ 184 w 429"/>
                <a:gd name="T31" fmla="*/ 13 h 145"/>
                <a:gd name="T32" fmla="*/ 175 w 429"/>
                <a:gd name="T33" fmla="*/ 16 h 145"/>
                <a:gd name="T34" fmla="*/ 154 w 429"/>
                <a:gd name="T35" fmla="*/ 23 h 145"/>
                <a:gd name="T36" fmla="*/ 134 w 429"/>
                <a:gd name="T37" fmla="*/ 31 h 145"/>
                <a:gd name="T38" fmla="*/ 116 w 429"/>
                <a:gd name="T39" fmla="*/ 40 h 145"/>
                <a:gd name="T40" fmla="*/ 98 w 429"/>
                <a:gd name="T41" fmla="*/ 50 h 145"/>
                <a:gd name="T42" fmla="*/ 90 w 429"/>
                <a:gd name="T43" fmla="*/ 56 h 145"/>
                <a:gd name="T44" fmla="*/ 81 w 429"/>
                <a:gd name="T45" fmla="*/ 61 h 145"/>
                <a:gd name="T46" fmla="*/ 73 w 429"/>
                <a:gd name="T47" fmla="*/ 67 h 145"/>
                <a:gd name="T48" fmla="*/ 64 w 429"/>
                <a:gd name="T49" fmla="*/ 73 h 145"/>
                <a:gd name="T50" fmla="*/ 49 w 429"/>
                <a:gd name="T51" fmla="*/ 86 h 145"/>
                <a:gd name="T52" fmla="*/ 36 w 429"/>
                <a:gd name="T53" fmla="*/ 100 h 145"/>
                <a:gd name="T54" fmla="*/ 22 w 429"/>
                <a:gd name="T55" fmla="*/ 114 h 145"/>
                <a:gd name="T56" fmla="*/ 10 w 429"/>
                <a:gd name="T57" fmla="*/ 129 h 145"/>
                <a:gd name="T58" fmla="*/ 4 w 429"/>
                <a:gd name="T59" fmla="*/ 137 h 145"/>
                <a:gd name="T60" fmla="*/ 0 w 429"/>
                <a:gd name="T61" fmla="*/ 145 h 145"/>
                <a:gd name="T62" fmla="*/ 25 w 429"/>
                <a:gd name="T63" fmla="*/ 145 h 145"/>
                <a:gd name="T64" fmla="*/ 52 w 429"/>
                <a:gd name="T65" fmla="*/ 145 h 145"/>
                <a:gd name="T66" fmla="*/ 67 w 429"/>
                <a:gd name="T67" fmla="*/ 144 h 145"/>
                <a:gd name="T68" fmla="*/ 81 w 429"/>
                <a:gd name="T69" fmla="*/ 143 h 145"/>
                <a:gd name="T70" fmla="*/ 109 w 429"/>
                <a:gd name="T71" fmla="*/ 141 h 145"/>
                <a:gd name="T72" fmla="*/ 136 w 429"/>
                <a:gd name="T73" fmla="*/ 137 h 145"/>
                <a:gd name="T74" fmla="*/ 163 w 429"/>
                <a:gd name="T75" fmla="*/ 133 h 145"/>
                <a:gd name="T76" fmla="*/ 190 w 429"/>
                <a:gd name="T77" fmla="*/ 128 h 145"/>
                <a:gd name="T78" fmla="*/ 217 w 429"/>
                <a:gd name="T79" fmla="*/ 121 h 145"/>
                <a:gd name="T80" fmla="*/ 242 w 429"/>
                <a:gd name="T81" fmla="*/ 114 h 145"/>
                <a:gd name="T82" fmla="*/ 267 w 429"/>
                <a:gd name="T83" fmla="*/ 106 h 145"/>
                <a:gd name="T84" fmla="*/ 292 w 429"/>
                <a:gd name="T85" fmla="*/ 98 h 145"/>
                <a:gd name="T86" fmla="*/ 316 w 429"/>
                <a:gd name="T87" fmla="*/ 88 h 145"/>
                <a:gd name="T88" fmla="*/ 328 w 429"/>
                <a:gd name="T89" fmla="*/ 83 h 145"/>
                <a:gd name="T90" fmla="*/ 340 w 429"/>
                <a:gd name="T91" fmla="*/ 78 h 145"/>
                <a:gd name="T92" fmla="*/ 352 w 429"/>
                <a:gd name="T93" fmla="*/ 72 h 145"/>
                <a:gd name="T94" fmla="*/ 363 w 429"/>
                <a:gd name="T95" fmla="*/ 67 h 145"/>
                <a:gd name="T96" fmla="*/ 386 w 429"/>
                <a:gd name="T97" fmla="*/ 55 h 145"/>
                <a:gd name="T98" fmla="*/ 397 w 429"/>
                <a:gd name="T99" fmla="*/ 48 h 145"/>
                <a:gd name="T100" fmla="*/ 408 w 429"/>
                <a:gd name="T101" fmla="*/ 42 h 145"/>
                <a:gd name="T102" fmla="*/ 429 w 429"/>
                <a:gd name="T103" fmla="*/ 2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9" h="145">
                  <a:moveTo>
                    <a:pt x="429" y="29"/>
                  </a:moveTo>
                  <a:lnTo>
                    <a:pt x="412" y="22"/>
                  </a:lnTo>
                  <a:lnTo>
                    <a:pt x="396" y="16"/>
                  </a:lnTo>
                  <a:lnTo>
                    <a:pt x="387" y="14"/>
                  </a:lnTo>
                  <a:lnTo>
                    <a:pt x="378" y="12"/>
                  </a:lnTo>
                  <a:lnTo>
                    <a:pt x="361" y="8"/>
                  </a:lnTo>
                  <a:lnTo>
                    <a:pt x="342" y="4"/>
                  </a:lnTo>
                  <a:lnTo>
                    <a:pt x="324" y="2"/>
                  </a:lnTo>
                  <a:lnTo>
                    <a:pt x="304" y="1"/>
                  </a:lnTo>
                  <a:lnTo>
                    <a:pt x="285" y="0"/>
                  </a:lnTo>
                  <a:lnTo>
                    <a:pt x="262" y="1"/>
                  </a:lnTo>
                  <a:lnTo>
                    <a:pt x="250" y="2"/>
                  </a:lnTo>
                  <a:lnTo>
                    <a:pt x="240" y="3"/>
                  </a:lnTo>
                  <a:lnTo>
                    <a:pt x="217" y="6"/>
                  </a:lnTo>
                  <a:lnTo>
                    <a:pt x="195" y="11"/>
                  </a:lnTo>
                  <a:lnTo>
                    <a:pt x="184" y="13"/>
                  </a:lnTo>
                  <a:lnTo>
                    <a:pt x="175" y="16"/>
                  </a:lnTo>
                  <a:lnTo>
                    <a:pt x="154" y="23"/>
                  </a:lnTo>
                  <a:lnTo>
                    <a:pt x="134" y="31"/>
                  </a:lnTo>
                  <a:lnTo>
                    <a:pt x="116" y="40"/>
                  </a:lnTo>
                  <a:lnTo>
                    <a:pt x="98" y="50"/>
                  </a:lnTo>
                  <a:lnTo>
                    <a:pt x="90" y="56"/>
                  </a:lnTo>
                  <a:lnTo>
                    <a:pt x="81" y="61"/>
                  </a:lnTo>
                  <a:lnTo>
                    <a:pt x="73" y="67"/>
                  </a:lnTo>
                  <a:lnTo>
                    <a:pt x="64" y="73"/>
                  </a:lnTo>
                  <a:lnTo>
                    <a:pt x="49" y="86"/>
                  </a:lnTo>
                  <a:lnTo>
                    <a:pt x="36" y="100"/>
                  </a:lnTo>
                  <a:lnTo>
                    <a:pt x="22" y="114"/>
                  </a:lnTo>
                  <a:lnTo>
                    <a:pt x="10" y="129"/>
                  </a:lnTo>
                  <a:lnTo>
                    <a:pt x="4" y="137"/>
                  </a:lnTo>
                  <a:lnTo>
                    <a:pt x="0" y="145"/>
                  </a:lnTo>
                  <a:lnTo>
                    <a:pt x="25" y="145"/>
                  </a:lnTo>
                  <a:lnTo>
                    <a:pt x="52" y="145"/>
                  </a:lnTo>
                  <a:lnTo>
                    <a:pt x="67" y="144"/>
                  </a:lnTo>
                  <a:lnTo>
                    <a:pt x="81" y="143"/>
                  </a:lnTo>
                  <a:lnTo>
                    <a:pt x="109" y="141"/>
                  </a:lnTo>
                  <a:lnTo>
                    <a:pt x="136" y="137"/>
                  </a:lnTo>
                  <a:lnTo>
                    <a:pt x="163" y="133"/>
                  </a:lnTo>
                  <a:lnTo>
                    <a:pt x="190" y="128"/>
                  </a:lnTo>
                  <a:lnTo>
                    <a:pt x="217" y="121"/>
                  </a:lnTo>
                  <a:lnTo>
                    <a:pt x="242" y="114"/>
                  </a:lnTo>
                  <a:lnTo>
                    <a:pt x="267" y="106"/>
                  </a:lnTo>
                  <a:lnTo>
                    <a:pt x="292" y="98"/>
                  </a:lnTo>
                  <a:lnTo>
                    <a:pt x="316" y="88"/>
                  </a:lnTo>
                  <a:lnTo>
                    <a:pt x="328" y="83"/>
                  </a:lnTo>
                  <a:lnTo>
                    <a:pt x="340" y="78"/>
                  </a:lnTo>
                  <a:lnTo>
                    <a:pt x="352" y="72"/>
                  </a:lnTo>
                  <a:lnTo>
                    <a:pt x="363" y="67"/>
                  </a:lnTo>
                  <a:lnTo>
                    <a:pt x="386" y="55"/>
                  </a:lnTo>
                  <a:lnTo>
                    <a:pt x="397" y="48"/>
                  </a:lnTo>
                  <a:lnTo>
                    <a:pt x="408" y="42"/>
                  </a:lnTo>
                  <a:lnTo>
                    <a:pt x="429" y="29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4656138" y="485776"/>
              <a:ext cx="234950" cy="242888"/>
            </a:xfrm>
            <a:custGeom>
              <a:avLst/>
              <a:gdLst>
                <a:gd name="T0" fmla="*/ 876 w 889"/>
                <a:gd name="T1" fmla="*/ 221 h 764"/>
                <a:gd name="T2" fmla="*/ 851 w 889"/>
                <a:gd name="T3" fmla="*/ 183 h 764"/>
                <a:gd name="T4" fmla="*/ 822 w 889"/>
                <a:gd name="T5" fmla="*/ 148 h 764"/>
                <a:gd name="T6" fmla="*/ 788 w 889"/>
                <a:gd name="T7" fmla="*/ 116 h 764"/>
                <a:gd name="T8" fmla="*/ 750 w 889"/>
                <a:gd name="T9" fmla="*/ 87 h 764"/>
                <a:gd name="T10" fmla="*/ 709 w 889"/>
                <a:gd name="T11" fmla="*/ 61 h 764"/>
                <a:gd name="T12" fmla="*/ 679 w 889"/>
                <a:gd name="T13" fmla="*/ 47 h 764"/>
                <a:gd name="T14" fmla="*/ 632 w 889"/>
                <a:gd name="T15" fmla="*/ 28 h 764"/>
                <a:gd name="T16" fmla="*/ 583 w 889"/>
                <a:gd name="T17" fmla="*/ 14 h 764"/>
                <a:gd name="T18" fmla="*/ 532 w 889"/>
                <a:gd name="T19" fmla="*/ 4 h 764"/>
                <a:gd name="T20" fmla="*/ 478 w 889"/>
                <a:gd name="T21" fmla="*/ 0 h 764"/>
                <a:gd name="T22" fmla="*/ 412 w 889"/>
                <a:gd name="T23" fmla="*/ 1 h 764"/>
                <a:gd name="T24" fmla="*/ 344 w 889"/>
                <a:gd name="T25" fmla="*/ 12 h 764"/>
                <a:gd name="T26" fmla="*/ 301 w 889"/>
                <a:gd name="T27" fmla="*/ 23 h 764"/>
                <a:gd name="T28" fmla="*/ 240 w 889"/>
                <a:gd name="T29" fmla="*/ 46 h 764"/>
                <a:gd name="T30" fmla="*/ 185 w 889"/>
                <a:gd name="T31" fmla="*/ 75 h 764"/>
                <a:gd name="T32" fmla="*/ 143 w 889"/>
                <a:gd name="T33" fmla="*/ 105 h 764"/>
                <a:gd name="T34" fmla="*/ 104 w 889"/>
                <a:gd name="T35" fmla="*/ 139 h 764"/>
                <a:gd name="T36" fmla="*/ 78 w 889"/>
                <a:gd name="T37" fmla="*/ 168 h 764"/>
                <a:gd name="T38" fmla="*/ 46 w 889"/>
                <a:gd name="T39" fmla="*/ 216 h 764"/>
                <a:gd name="T40" fmla="*/ 24 w 889"/>
                <a:gd name="T41" fmla="*/ 259 h 764"/>
                <a:gd name="T42" fmla="*/ 10 w 889"/>
                <a:gd name="T43" fmla="*/ 305 h 764"/>
                <a:gd name="T44" fmla="*/ 2 w 889"/>
                <a:gd name="T45" fmla="*/ 343 h 764"/>
                <a:gd name="T46" fmla="*/ 1 w 889"/>
                <a:gd name="T47" fmla="*/ 401 h 764"/>
                <a:gd name="T48" fmla="*/ 10 w 889"/>
                <a:gd name="T49" fmla="*/ 459 h 764"/>
                <a:gd name="T50" fmla="*/ 24 w 889"/>
                <a:gd name="T51" fmla="*/ 504 h 764"/>
                <a:gd name="T52" fmla="*/ 46 w 889"/>
                <a:gd name="T53" fmla="*/ 548 h 764"/>
                <a:gd name="T54" fmla="*/ 78 w 889"/>
                <a:gd name="T55" fmla="*/ 596 h 764"/>
                <a:gd name="T56" fmla="*/ 119 w 889"/>
                <a:gd name="T57" fmla="*/ 639 h 764"/>
                <a:gd name="T58" fmla="*/ 150 w 889"/>
                <a:gd name="T59" fmla="*/ 665 h 764"/>
                <a:gd name="T60" fmla="*/ 185 w 889"/>
                <a:gd name="T61" fmla="*/ 688 h 764"/>
                <a:gd name="T62" fmla="*/ 240 w 889"/>
                <a:gd name="T63" fmla="*/ 718 h 764"/>
                <a:gd name="T64" fmla="*/ 301 w 889"/>
                <a:gd name="T65" fmla="*/ 741 h 764"/>
                <a:gd name="T66" fmla="*/ 344 w 889"/>
                <a:gd name="T67" fmla="*/ 752 h 764"/>
                <a:gd name="T68" fmla="*/ 389 w 889"/>
                <a:gd name="T69" fmla="*/ 760 h 764"/>
                <a:gd name="T70" fmla="*/ 458 w 889"/>
                <a:gd name="T71" fmla="*/ 764 h 764"/>
                <a:gd name="T72" fmla="*/ 461 w 889"/>
                <a:gd name="T73" fmla="*/ 717 h 764"/>
                <a:gd name="T74" fmla="*/ 466 w 889"/>
                <a:gd name="T75" fmla="*/ 685 h 764"/>
                <a:gd name="T76" fmla="*/ 478 w 889"/>
                <a:gd name="T77" fmla="*/ 633 h 764"/>
                <a:gd name="T78" fmla="*/ 499 w 889"/>
                <a:gd name="T79" fmla="*/ 573 h 764"/>
                <a:gd name="T80" fmla="*/ 529 w 889"/>
                <a:gd name="T81" fmla="*/ 516 h 764"/>
                <a:gd name="T82" fmla="*/ 553 w 889"/>
                <a:gd name="T83" fmla="*/ 479 h 764"/>
                <a:gd name="T84" fmla="*/ 594 w 889"/>
                <a:gd name="T85" fmla="*/ 429 h 764"/>
                <a:gd name="T86" fmla="*/ 642 w 889"/>
                <a:gd name="T87" fmla="*/ 382 h 764"/>
                <a:gd name="T88" fmla="*/ 696 w 889"/>
                <a:gd name="T89" fmla="*/ 340 h 764"/>
                <a:gd name="T90" fmla="*/ 756 w 889"/>
                <a:gd name="T91" fmla="*/ 304 h 764"/>
                <a:gd name="T92" fmla="*/ 821 w 889"/>
                <a:gd name="T93" fmla="*/ 273 h 764"/>
                <a:gd name="T94" fmla="*/ 889 w 889"/>
                <a:gd name="T95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9" h="764">
                  <a:moveTo>
                    <a:pt x="889" y="248"/>
                  </a:moveTo>
                  <a:lnTo>
                    <a:pt x="882" y="235"/>
                  </a:lnTo>
                  <a:lnTo>
                    <a:pt x="876" y="221"/>
                  </a:lnTo>
                  <a:lnTo>
                    <a:pt x="868" y="209"/>
                  </a:lnTo>
                  <a:lnTo>
                    <a:pt x="859" y="196"/>
                  </a:lnTo>
                  <a:lnTo>
                    <a:pt x="851" y="183"/>
                  </a:lnTo>
                  <a:lnTo>
                    <a:pt x="842" y="171"/>
                  </a:lnTo>
                  <a:lnTo>
                    <a:pt x="832" y="160"/>
                  </a:lnTo>
                  <a:lnTo>
                    <a:pt x="822" y="148"/>
                  </a:lnTo>
                  <a:lnTo>
                    <a:pt x="811" y="137"/>
                  </a:lnTo>
                  <a:lnTo>
                    <a:pt x="800" y="126"/>
                  </a:lnTo>
                  <a:lnTo>
                    <a:pt x="788" y="116"/>
                  </a:lnTo>
                  <a:lnTo>
                    <a:pt x="776" y="106"/>
                  </a:lnTo>
                  <a:lnTo>
                    <a:pt x="763" y="96"/>
                  </a:lnTo>
                  <a:lnTo>
                    <a:pt x="750" y="87"/>
                  </a:lnTo>
                  <a:lnTo>
                    <a:pt x="737" y="78"/>
                  </a:lnTo>
                  <a:lnTo>
                    <a:pt x="724" y="69"/>
                  </a:lnTo>
                  <a:lnTo>
                    <a:pt x="709" y="61"/>
                  </a:lnTo>
                  <a:lnTo>
                    <a:pt x="702" y="57"/>
                  </a:lnTo>
                  <a:lnTo>
                    <a:pt x="695" y="54"/>
                  </a:lnTo>
                  <a:lnTo>
                    <a:pt x="679" y="47"/>
                  </a:lnTo>
                  <a:lnTo>
                    <a:pt x="665" y="40"/>
                  </a:lnTo>
                  <a:lnTo>
                    <a:pt x="649" y="34"/>
                  </a:lnTo>
                  <a:lnTo>
                    <a:pt x="632" y="28"/>
                  </a:lnTo>
                  <a:lnTo>
                    <a:pt x="617" y="23"/>
                  </a:lnTo>
                  <a:lnTo>
                    <a:pt x="600" y="18"/>
                  </a:lnTo>
                  <a:lnTo>
                    <a:pt x="583" y="14"/>
                  </a:lnTo>
                  <a:lnTo>
                    <a:pt x="566" y="10"/>
                  </a:lnTo>
                  <a:lnTo>
                    <a:pt x="548" y="7"/>
                  </a:lnTo>
                  <a:lnTo>
                    <a:pt x="532" y="4"/>
                  </a:lnTo>
                  <a:lnTo>
                    <a:pt x="514" y="2"/>
                  </a:lnTo>
                  <a:lnTo>
                    <a:pt x="496" y="1"/>
                  </a:lnTo>
                  <a:lnTo>
                    <a:pt x="478" y="0"/>
                  </a:lnTo>
                  <a:lnTo>
                    <a:pt x="458" y="0"/>
                  </a:lnTo>
                  <a:lnTo>
                    <a:pt x="436" y="0"/>
                  </a:lnTo>
                  <a:lnTo>
                    <a:pt x="412" y="1"/>
                  </a:lnTo>
                  <a:lnTo>
                    <a:pt x="389" y="4"/>
                  </a:lnTo>
                  <a:lnTo>
                    <a:pt x="366" y="7"/>
                  </a:lnTo>
                  <a:lnTo>
                    <a:pt x="344" y="12"/>
                  </a:lnTo>
                  <a:lnTo>
                    <a:pt x="323" y="17"/>
                  </a:lnTo>
                  <a:lnTo>
                    <a:pt x="312" y="20"/>
                  </a:lnTo>
                  <a:lnTo>
                    <a:pt x="301" y="23"/>
                  </a:lnTo>
                  <a:lnTo>
                    <a:pt x="281" y="30"/>
                  </a:lnTo>
                  <a:lnTo>
                    <a:pt x="260" y="37"/>
                  </a:lnTo>
                  <a:lnTo>
                    <a:pt x="240" y="46"/>
                  </a:lnTo>
                  <a:lnTo>
                    <a:pt x="221" y="55"/>
                  </a:lnTo>
                  <a:lnTo>
                    <a:pt x="203" y="65"/>
                  </a:lnTo>
                  <a:lnTo>
                    <a:pt x="185" y="75"/>
                  </a:lnTo>
                  <a:lnTo>
                    <a:pt x="167" y="87"/>
                  </a:lnTo>
                  <a:lnTo>
                    <a:pt x="150" y="99"/>
                  </a:lnTo>
                  <a:lnTo>
                    <a:pt x="143" y="105"/>
                  </a:lnTo>
                  <a:lnTo>
                    <a:pt x="134" y="111"/>
                  </a:lnTo>
                  <a:lnTo>
                    <a:pt x="119" y="125"/>
                  </a:lnTo>
                  <a:lnTo>
                    <a:pt x="104" y="139"/>
                  </a:lnTo>
                  <a:lnTo>
                    <a:pt x="98" y="146"/>
                  </a:lnTo>
                  <a:lnTo>
                    <a:pt x="91" y="153"/>
                  </a:lnTo>
                  <a:lnTo>
                    <a:pt x="78" y="168"/>
                  </a:lnTo>
                  <a:lnTo>
                    <a:pt x="66" y="184"/>
                  </a:lnTo>
                  <a:lnTo>
                    <a:pt x="55" y="200"/>
                  </a:lnTo>
                  <a:lnTo>
                    <a:pt x="46" y="216"/>
                  </a:lnTo>
                  <a:lnTo>
                    <a:pt x="36" y="233"/>
                  </a:lnTo>
                  <a:lnTo>
                    <a:pt x="28" y="250"/>
                  </a:lnTo>
                  <a:lnTo>
                    <a:pt x="24" y="259"/>
                  </a:lnTo>
                  <a:lnTo>
                    <a:pt x="20" y="268"/>
                  </a:lnTo>
                  <a:lnTo>
                    <a:pt x="14" y="286"/>
                  </a:lnTo>
                  <a:lnTo>
                    <a:pt x="10" y="305"/>
                  </a:lnTo>
                  <a:lnTo>
                    <a:pt x="7" y="314"/>
                  </a:lnTo>
                  <a:lnTo>
                    <a:pt x="6" y="324"/>
                  </a:lnTo>
                  <a:lnTo>
                    <a:pt x="2" y="343"/>
                  </a:lnTo>
                  <a:lnTo>
                    <a:pt x="1" y="362"/>
                  </a:lnTo>
                  <a:lnTo>
                    <a:pt x="0" y="382"/>
                  </a:lnTo>
                  <a:lnTo>
                    <a:pt x="1" y="401"/>
                  </a:lnTo>
                  <a:lnTo>
                    <a:pt x="2" y="421"/>
                  </a:lnTo>
                  <a:lnTo>
                    <a:pt x="6" y="440"/>
                  </a:lnTo>
                  <a:lnTo>
                    <a:pt x="10" y="459"/>
                  </a:lnTo>
                  <a:lnTo>
                    <a:pt x="14" y="477"/>
                  </a:lnTo>
                  <a:lnTo>
                    <a:pt x="20" y="495"/>
                  </a:lnTo>
                  <a:lnTo>
                    <a:pt x="24" y="504"/>
                  </a:lnTo>
                  <a:lnTo>
                    <a:pt x="28" y="513"/>
                  </a:lnTo>
                  <a:lnTo>
                    <a:pt x="36" y="531"/>
                  </a:lnTo>
                  <a:lnTo>
                    <a:pt x="46" y="548"/>
                  </a:lnTo>
                  <a:lnTo>
                    <a:pt x="55" y="564"/>
                  </a:lnTo>
                  <a:lnTo>
                    <a:pt x="66" y="580"/>
                  </a:lnTo>
                  <a:lnTo>
                    <a:pt x="78" y="596"/>
                  </a:lnTo>
                  <a:lnTo>
                    <a:pt x="91" y="611"/>
                  </a:lnTo>
                  <a:lnTo>
                    <a:pt x="104" y="625"/>
                  </a:lnTo>
                  <a:lnTo>
                    <a:pt x="119" y="639"/>
                  </a:lnTo>
                  <a:lnTo>
                    <a:pt x="127" y="646"/>
                  </a:lnTo>
                  <a:lnTo>
                    <a:pt x="134" y="652"/>
                  </a:lnTo>
                  <a:lnTo>
                    <a:pt x="150" y="665"/>
                  </a:lnTo>
                  <a:lnTo>
                    <a:pt x="167" y="677"/>
                  </a:lnTo>
                  <a:lnTo>
                    <a:pt x="175" y="683"/>
                  </a:lnTo>
                  <a:lnTo>
                    <a:pt x="185" y="688"/>
                  </a:lnTo>
                  <a:lnTo>
                    <a:pt x="203" y="699"/>
                  </a:lnTo>
                  <a:lnTo>
                    <a:pt x="221" y="709"/>
                  </a:lnTo>
                  <a:lnTo>
                    <a:pt x="240" y="718"/>
                  </a:lnTo>
                  <a:lnTo>
                    <a:pt x="260" y="726"/>
                  </a:lnTo>
                  <a:lnTo>
                    <a:pt x="281" y="734"/>
                  </a:lnTo>
                  <a:lnTo>
                    <a:pt x="301" y="741"/>
                  </a:lnTo>
                  <a:lnTo>
                    <a:pt x="312" y="744"/>
                  </a:lnTo>
                  <a:lnTo>
                    <a:pt x="323" y="747"/>
                  </a:lnTo>
                  <a:lnTo>
                    <a:pt x="344" y="752"/>
                  </a:lnTo>
                  <a:lnTo>
                    <a:pt x="366" y="756"/>
                  </a:lnTo>
                  <a:lnTo>
                    <a:pt x="378" y="758"/>
                  </a:lnTo>
                  <a:lnTo>
                    <a:pt x="389" y="760"/>
                  </a:lnTo>
                  <a:lnTo>
                    <a:pt x="412" y="762"/>
                  </a:lnTo>
                  <a:lnTo>
                    <a:pt x="436" y="764"/>
                  </a:lnTo>
                  <a:lnTo>
                    <a:pt x="458" y="764"/>
                  </a:lnTo>
                  <a:lnTo>
                    <a:pt x="458" y="761"/>
                  </a:lnTo>
                  <a:lnTo>
                    <a:pt x="460" y="739"/>
                  </a:lnTo>
                  <a:lnTo>
                    <a:pt x="461" y="717"/>
                  </a:lnTo>
                  <a:lnTo>
                    <a:pt x="462" y="707"/>
                  </a:lnTo>
                  <a:lnTo>
                    <a:pt x="463" y="696"/>
                  </a:lnTo>
                  <a:lnTo>
                    <a:pt x="466" y="685"/>
                  </a:lnTo>
                  <a:lnTo>
                    <a:pt x="467" y="675"/>
                  </a:lnTo>
                  <a:lnTo>
                    <a:pt x="472" y="654"/>
                  </a:lnTo>
                  <a:lnTo>
                    <a:pt x="478" y="633"/>
                  </a:lnTo>
                  <a:lnTo>
                    <a:pt x="484" y="612"/>
                  </a:lnTo>
                  <a:lnTo>
                    <a:pt x="491" y="592"/>
                  </a:lnTo>
                  <a:lnTo>
                    <a:pt x="499" y="573"/>
                  </a:lnTo>
                  <a:lnTo>
                    <a:pt x="508" y="553"/>
                  </a:lnTo>
                  <a:lnTo>
                    <a:pt x="518" y="534"/>
                  </a:lnTo>
                  <a:lnTo>
                    <a:pt x="529" y="516"/>
                  </a:lnTo>
                  <a:lnTo>
                    <a:pt x="534" y="506"/>
                  </a:lnTo>
                  <a:lnTo>
                    <a:pt x="540" y="497"/>
                  </a:lnTo>
                  <a:lnTo>
                    <a:pt x="553" y="479"/>
                  </a:lnTo>
                  <a:lnTo>
                    <a:pt x="566" y="462"/>
                  </a:lnTo>
                  <a:lnTo>
                    <a:pt x="580" y="445"/>
                  </a:lnTo>
                  <a:lnTo>
                    <a:pt x="594" y="429"/>
                  </a:lnTo>
                  <a:lnTo>
                    <a:pt x="610" y="413"/>
                  </a:lnTo>
                  <a:lnTo>
                    <a:pt x="626" y="397"/>
                  </a:lnTo>
                  <a:lnTo>
                    <a:pt x="642" y="382"/>
                  </a:lnTo>
                  <a:lnTo>
                    <a:pt x="660" y="368"/>
                  </a:lnTo>
                  <a:lnTo>
                    <a:pt x="678" y="354"/>
                  </a:lnTo>
                  <a:lnTo>
                    <a:pt x="696" y="340"/>
                  </a:lnTo>
                  <a:lnTo>
                    <a:pt x="715" y="328"/>
                  </a:lnTo>
                  <a:lnTo>
                    <a:pt x="736" y="315"/>
                  </a:lnTo>
                  <a:lnTo>
                    <a:pt x="756" y="304"/>
                  </a:lnTo>
                  <a:lnTo>
                    <a:pt x="776" y="293"/>
                  </a:lnTo>
                  <a:lnTo>
                    <a:pt x="798" y="283"/>
                  </a:lnTo>
                  <a:lnTo>
                    <a:pt x="821" y="273"/>
                  </a:lnTo>
                  <a:lnTo>
                    <a:pt x="842" y="264"/>
                  </a:lnTo>
                  <a:lnTo>
                    <a:pt x="865" y="256"/>
                  </a:lnTo>
                  <a:lnTo>
                    <a:pt x="889" y="248"/>
                  </a:lnTo>
                  <a:close/>
                </a:path>
              </a:pathLst>
            </a:custGeom>
            <a:solidFill>
              <a:srgbClr val="AAD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  <p:sp>
        <p:nvSpPr>
          <p:cNvPr id="27" name="(c)" hidden="1"/>
          <p:cNvSpPr txBox="1"/>
          <p:nvPr userDrawn="1"/>
        </p:nvSpPr>
        <p:spPr>
          <a:xfrm>
            <a:off x="11907970" y="6891795"/>
            <a:ext cx="27732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vaestoliitto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8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2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j-lt"/>
          <a:ea typeface="+mn-ea"/>
          <a:cs typeface="+mn-cs"/>
        </a:defRPr>
      </a:lvl1pPr>
      <a:lvl2pPr marL="5413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35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176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9600" indent="-261938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209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1225" y="333375"/>
            <a:ext cx="10369550" cy="10794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4" y="1628775"/>
            <a:ext cx="10369551" cy="43205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6359" y="6309320"/>
            <a:ext cx="1944415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F3E4B1D-1C78-4C25-A5D1-BFB529F8130B}" type="datetime1">
              <a:rPr lang="fi-FI" noProof="0" smtClean="0"/>
              <a:t>28.10.2025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55640" y="6309320"/>
            <a:ext cx="6480720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0774" y="6309320"/>
            <a:ext cx="503857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763"/>
            <a:chOff x="4656138" y="404813"/>
            <a:chExt cx="2617788" cy="620713"/>
          </a:xfrm>
        </p:grpSpPr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5183188" y="571501"/>
              <a:ext cx="2090738" cy="306388"/>
            </a:xfrm>
            <a:custGeom>
              <a:avLst/>
              <a:gdLst>
                <a:gd name="T0" fmla="*/ 1150 w 7903"/>
                <a:gd name="T1" fmla="*/ 934 h 968"/>
                <a:gd name="T2" fmla="*/ 975 w 7903"/>
                <a:gd name="T3" fmla="*/ 458 h 968"/>
                <a:gd name="T4" fmla="*/ 1531 w 7903"/>
                <a:gd name="T5" fmla="*/ 334 h 968"/>
                <a:gd name="T6" fmla="*/ 1346 w 7903"/>
                <a:gd name="T7" fmla="*/ 424 h 968"/>
                <a:gd name="T8" fmla="*/ 1110 w 7903"/>
                <a:gd name="T9" fmla="*/ 624 h 968"/>
                <a:gd name="T10" fmla="*/ 1371 w 7903"/>
                <a:gd name="T11" fmla="*/ 823 h 968"/>
                <a:gd name="T12" fmla="*/ 1581 w 7903"/>
                <a:gd name="T13" fmla="*/ 603 h 968"/>
                <a:gd name="T14" fmla="*/ 2269 w 7903"/>
                <a:gd name="T15" fmla="*/ 966 h 968"/>
                <a:gd name="T16" fmla="*/ 1896 w 7903"/>
                <a:gd name="T17" fmla="*/ 551 h 968"/>
                <a:gd name="T18" fmla="*/ 2413 w 7903"/>
                <a:gd name="T19" fmla="*/ 292 h 968"/>
                <a:gd name="T20" fmla="*/ 2690 w 7903"/>
                <a:gd name="T21" fmla="*/ 689 h 968"/>
                <a:gd name="T22" fmla="*/ 2403 w 7903"/>
                <a:gd name="T23" fmla="*/ 817 h 968"/>
                <a:gd name="T24" fmla="*/ 2314 w 7903"/>
                <a:gd name="T25" fmla="*/ 968 h 968"/>
                <a:gd name="T26" fmla="*/ 2203 w 7903"/>
                <a:gd name="T27" fmla="*/ 433 h 968"/>
                <a:gd name="T28" fmla="*/ 5138 w 7903"/>
                <a:gd name="T29" fmla="*/ 951 h 968"/>
                <a:gd name="T30" fmla="*/ 4167 w 7903"/>
                <a:gd name="T31" fmla="*/ 201 h 968"/>
                <a:gd name="T32" fmla="*/ 4302 w 7903"/>
                <a:gd name="T33" fmla="*/ 51 h 968"/>
                <a:gd name="T34" fmla="*/ 4248 w 7903"/>
                <a:gd name="T35" fmla="*/ 229 h 968"/>
                <a:gd name="T36" fmla="*/ 4512 w 7903"/>
                <a:gd name="T37" fmla="*/ 67 h 968"/>
                <a:gd name="T38" fmla="*/ 4692 w 7903"/>
                <a:gd name="T39" fmla="*/ 179 h 968"/>
                <a:gd name="T40" fmla="*/ 1081 w 7903"/>
                <a:gd name="T41" fmla="*/ 153 h 968"/>
                <a:gd name="T42" fmla="*/ 1272 w 7903"/>
                <a:gd name="T43" fmla="*/ 67 h 968"/>
                <a:gd name="T44" fmla="*/ 1492 w 7903"/>
                <a:gd name="T45" fmla="*/ 221 h 968"/>
                <a:gd name="T46" fmla="*/ 1513 w 7903"/>
                <a:gd name="T47" fmla="*/ 41 h 968"/>
                <a:gd name="T48" fmla="*/ 1616 w 7903"/>
                <a:gd name="T49" fmla="*/ 201 h 968"/>
                <a:gd name="T50" fmla="*/ 5631 w 7903"/>
                <a:gd name="T51" fmla="*/ 97 h 968"/>
                <a:gd name="T52" fmla="*/ 5847 w 7903"/>
                <a:gd name="T53" fmla="*/ 115 h 968"/>
                <a:gd name="T54" fmla="*/ 5320 w 7903"/>
                <a:gd name="T55" fmla="*/ 207 h 968"/>
                <a:gd name="T56" fmla="*/ 5436 w 7903"/>
                <a:gd name="T57" fmla="*/ 47 h 968"/>
                <a:gd name="T58" fmla="*/ 5414 w 7903"/>
                <a:gd name="T59" fmla="*/ 227 h 968"/>
                <a:gd name="T60" fmla="*/ 6067 w 7903"/>
                <a:gd name="T61" fmla="*/ 747 h 968"/>
                <a:gd name="T62" fmla="*/ 6279 w 7903"/>
                <a:gd name="T63" fmla="*/ 794 h 968"/>
                <a:gd name="T64" fmla="*/ 3651 w 7903"/>
                <a:gd name="T65" fmla="*/ 898 h 968"/>
                <a:gd name="T66" fmla="*/ 3764 w 7903"/>
                <a:gd name="T67" fmla="*/ 719 h 968"/>
                <a:gd name="T68" fmla="*/ 2971 w 7903"/>
                <a:gd name="T69" fmla="*/ 958 h 968"/>
                <a:gd name="T70" fmla="*/ 3078 w 7903"/>
                <a:gd name="T71" fmla="*/ 829 h 968"/>
                <a:gd name="T72" fmla="*/ 2961 w 7903"/>
                <a:gd name="T73" fmla="*/ 661 h 968"/>
                <a:gd name="T74" fmla="*/ 2820 w 7903"/>
                <a:gd name="T75" fmla="*/ 382 h 968"/>
                <a:gd name="T76" fmla="*/ 3316 w 7903"/>
                <a:gd name="T77" fmla="*/ 358 h 968"/>
                <a:gd name="T78" fmla="*/ 2976 w 7903"/>
                <a:gd name="T79" fmla="*/ 456 h 968"/>
                <a:gd name="T80" fmla="*/ 3332 w 7903"/>
                <a:gd name="T81" fmla="*/ 643 h 968"/>
                <a:gd name="T82" fmla="*/ 3255 w 7903"/>
                <a:gd name="T83" fmla="*/ 936 h 968"/>
                <a:gd name="T84" fmla="*/ 4099 w 7903"/>
                <a:gd name="T85" fmla="*/ 403 h 968"/>
                <a:gd name="T86" fmla="*/ 4155 w 7903"/>
                <a:gd name="T87" fmla="*/ 890 h 968"/>
                <a:gd name="T88" fmla="*/ 4714 w 7903"/>
                <a:gd name="T89" fmla="*/ 868 h 968"/>
                <a:gd name="T90" fmla="*/ 4714 w 7903"/>
                <a:gd name="T91" fmla="*/ 379 h 968"/>
                <a:gd name="T92" fmla="*/ 4269 w 7903"/>
                <a:gd name="T93" fmla="*/ 777 h 968"/>
                <a:gd name="T94" fmla="*/ 4269 w 7903"/>
                <a:gd name="T95" fmla="*/ 470 h 968"/>
                <a:gd name="T96" fmla="*/ 4615 w 7903"/>
                <a:gd name="T97" fmla="*/ 511 h 968"/>
                <a:gd name="T98" fmla="*/ 4513 w 7903"/>
                <a:gd name="T99" fmla="*/ 806 h 968"/>
                <a:gd name="T100" fmla="*/ 6670 w 7903"/>
                <a:gd name="T101" fmla="*/ 837 h 968"/>
                <a:gd name="T102" fmla="*/ 6842 w 7903"/>
                <a:gd name="T103" fmla="*/ 769 h 968"/>
                <a:gd name="T104" fmla="*/ 7256 w 7903"/>
                <a:gd name="T105" fmla="*/ 337 h 968"/>
                <a:gd name="T106" fmla="*/ 7144 w 7903"/>
                <a:gd name="T107" fmla="*/ 818 h 968"/>
                <a:gd name="T108" fmla="*/ 7688 w 7903"/>
                <a:gd name="T109" fmla="*/ 927 h 968"/>
                <a:gd name="T110" fmla="*/ 7854 w 7903"/>
                <a:gd name="T111" fmla="*/ 458 h 968"/>
                <a:gd name="T112" fmla="*/ 7418 w 7903"/>
                <a:gd name="T113" fmla="*/ 813 h 968"/>
                <a:gd name="T114" fmla="*/ 7273 w 7903"/>
                <a:gd name="T115" fmla="*/ 545 h 968"/>
                <a:gd name="T116" fmla="*/ 7621 w 7903"/>
                <a:gd name="T117" fmla="*/ 459 h 968"/>
                <a:gd name="T118" fmla="*/ 7656 w 7903"/>
                <a:gd name="T119" fmla="*/ 76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03" h="968">
                  <a:moveTo>
                    <a:pt x="602" y="951"/>
                  </a:moveTo>
                  <a:lnTo>
                    <a:pt x="379" y="951"/>
                  </a:lnTo>
                  <a:lnTo>
                    <a:pt x="189" y="494"/>
                  </a:lnTo>
                  <a:lnTo>
                    <a:pt x="0" y="39"/>
                  </a:lnTo>
                  <a:lnTo>
                    <a:pt x="208" y="39"/>
                  </a:lnTo>
                  <a:lnTo>
                    <a:pt x="211" y="43"/>
                  </a:lnTo>
                  <a:lnTo>
                    <a:pt x="490" y="748"/>
                  </a:lnTo>
                  <a:lnTo>
                    <a:pt x="774" y="39"/>
                  </a:lnTo>
                  <a:lnTo>
                    <a:pt x="981" y="39"/>
                  </a:lnTo>
                  <a:lnTo>
                    <a:pt x="792" y="494"/>
                  </a:lnTo>
                  <a:lnTo>
                    <a:pt x="602" y="951"/>
                  </a:lnTo>
                  <a:close/>
                  <a:moveTo>
                    <a:pt x="1321" y="968"/>
                  </a:moveTo>
                  <a:lnTo>
                    <a:pt x="1280" y="966"/>
                  </a:lnTo>
                  <a:lnTo>
                    <a:pt x="1242" y="961"/>
                  </a:lnTo>
                  <a:lnTo>
                    <a:pt x="1204" y="953"/>
                  </a:lnTo>
                  <a:lnTo>
                    <a:pt x="1168" y="941"/>
                  </a:lnTo>
                  <a:lnTo>
                    <a:pt x="1150" y="934"/>
                  </a:lnTo>
                  <a:lnTo>
                    <a:pt x="1134" y="927"/>
                  </a:lnTo>
                  <a:lnTo>
                    <a:pt x="1101" y="909"/>
                  </a:lnTo>
                  <a:lnTo>
                    <a:pt x="1071" y="889"/>
                  </a:lnTo>
                  <a:lnTo>
                    <a:pt x="1044" y="867"/>
                  </a:lnTo>
                  <a:lnTo>
                    <a:pt x="1018" y="843"/>
                  </a:lnTo>
                  <a:lnTo>
                    <a:pt x="996" y="816"/>
                  </a:lnTo>
                  <a:lnTo>
                    <a:pt x="976" y="788"/>
                  </a:lnTo>
                  <a:lnTo>
                    <a:pt x="960" y="758"/>
                  </a:lnTo>
                  <a:lnTo>
                    <a:pt x="946" y="726"/>
                  </a:lnTo>
                  <a:lnTo>
                    <a:pt x="937" y="693"/>
                  </a:lnTo>
                  <a:lnTo>
                    <a:pt x="931" y="659"/>
                  </a:lnTo>
                  <a:lnTo>
                    <a:pt x="930" y="624"/>
                  </a:lnTo>
                  <a:lnTo>
                    <a:pt x="931" y="587"/>
                  </a:lnTo>
                  <a:lnTo>
                    <a:pt x="937" y="553"/>
                  </a:lnTo>
                  <a:lnTo>
                    <a:pt x="946" y="520"/>
                  </a:lnTo>
                  <a:lnTo>
                    <a:pt x="960" y="488"/>
                  </a:lnTo>
                  <a:lnTo>
                    <a:pt x="975" y="458"/>
                  </a:lnTo>
                  <a:lnTo>
                    <a:pt x="996" y="430"/>
                  </a:lnTo>
                  <a:lnTo>
                    <a:pt x="1017" y="403"/>
                  </a:lnTo>
                  <a:lnTo>
                    <a:pt x="1042" y="379"/>
                  </a:lnTo>
                  <a:lnTo>
                    <a:pt x="1070" y="357"/>
                  </a:lnTo>
                  <a:lnTo>
                    <a:pt x="1100" y="337"/>
                  </a:lnTo>
                  <a:lnTo>
                    <a:pt x="1132" y="320"/>
                  </a:lnTo>
                  <a:lnTo>
                    <a:pt x="1167" y="306"/>
                  </a:lnTo>
                  <a:lnTo>
                    <a:pt x="1203" y="294"/>
                  </a:lnTo>
                  <a:lnTo>
                    <a:pt x="1240" y="286"/>
                  </a:lnTo>
                  <a:lnTo>
                    <a:pt x="1280" y="281"/>
                  </a:lnTo>
                  <a:lnTo>
                    <a:pt x="1321" y="279"/>
                  </a:lnTo>
                  <a:lnTo>
                    <a:pt x="1360" y="281"/>
                  </a:lnTo>
                  <a:lnTo>
                    <a:pt x="1399" y="285"/>
                  </a:lnTo>
                  <a:lnTo>
                    <a:pt x="1435" y="293"/>
                  </a:lnTo>
                  <a:lnTo>
                    <a:pt x="1468" y="304"/>
                  </a:lnTo>
                  <a:lnTo>
                    <a:pt x="1501" y="317"/>
                  </a:lnTo>
                  <a:lnTo>
                    <a:pt x="1531" y="334"/>
                  </a:lnTo>
                  <a:lnTo>
                    <a:pt x="1558" y="353"/>
                  </a:lnTo>
                  <a:lnTo>
                    <a:pt x="1582" y="376"/>
                  </a:lnTo>
                  <a:lnTo>
                    <a:pt x="1582" y="296"/>
                  </a:lnTo>
                  <a:lnTo>
                    <a:pt x="1764" y="296"/>
                  </a:lnTo>
                  <a:lnTo>
                    <a:pt x="1764" y="951"/>
                  </a:lnTo>
                  <a:lnTo>
                    <a:pt x="1582" y="951"/>
                  </a:lnTo>
                  <a:lnTo>
                    <a:pt x="1582" y="871"/>
                  </a:lnTo>
                  <a:lnTo>
                    <a:pt x="1570" y="882"/>
                  </a:lnTo>
                  <a:lnTo>
                    <a:pt x="1558" y="893"/>
                  </a:lnTo>
                  <a:lnTo>
                    <a:pt x="1531" y="913"/>
                  </a:lnTo>
                  <a:lnTo>
                    <a:pt x="1501" y="929"/>
                  </a:lnTo>
                  <a:lnTo>
                    <a:pt x="1470" y="943"/>
                  </a:lnTo>
                  <a:lnTo>
                    <a:pt x="1435" y="954"/>
                  </a:lnTo>
                  <a:lnTo>
                    <a:pt x="1399" y="962"/>
                  </a:lnTo>
                  <a:lnTo>
                    <a:pt x="1360" y="967"/>
                  </a:lnTo>
                  <a:lnTo>
                    <a:pt x="1321" y="968"/>
                  </a:lnTo>
                  <a:close/>
                  <a:moveTo>
                    <a:pt x="1346" y="424"/>
                  </a:moveTo>
                  <a:lnTo>
                    <a:pt x="1321" y="425"/>
                  </a:lnTo>
                  <a:lnTo>
                    <a:pt x="1297" y="427"/>
                  </a:lnTo>
                  <a:lnTo>
                    <a:pt x="1274" y="432"/>
                  </a:lnTo>
                  <a:lnTo>
                    <a:pt x="1251" y="438"/>
                  </a:lnTo>
                  <a:lnTo>
                    <a:pt x="1231" y="447"/>
                  </a:lnTo>
                  <a:lnTo>
                    <a:pt x="1212" y="456"/>
                  </a:lnTo>
                  <a:lnTo>
                    <a:pt x="1194" y="467"/>
                  </a:lnTo>
                  <a:lnTo>
                    <a:pt x="1177" y="480"/>
                  </a:lnTo>
                  <a:lnTo>
                    <a:pt x="1162" y="494"/>
                  </a:lnTo>
                  <a:lnTo>
                    <a:pt x="1149" y="509"/>
                  </a:lnTo>
                  <a:lnTo>
                    <a:pt x="1137" y="526"/>
                  </a:lnTo>
                  <a:lnTo>
                    <a:pt x="1128" y="543"/>
                  </a:lnTo>
                  <a:lnTo>
                    <a:pt x="1124" y="552"/>
                  </a:lnTo>
                  <a:lnTo>
                    <a:pt x="1120" y="562"/>
                  </a:lnTo>
                  <a:lnTo>
                    <a:pt x="1114" y="581"/>
                  </a:lnTo>
                  <a:lnTo>
                    <a:pt x="1111" y="603"/>
                  </a:lnTo>
                  <a:lnTo>
                    <a:pt x="1110" y="624"/>
                  </a:lnTo>
                  <a:lnTo>
                    <a:pt x="1111" y="645"/>
                  </a:lnTo>
                  <a:lnTo>
                    <a:pt x="1114" y="666"/>
                  </a:lnTo>
                  <a:lnTo>
                    <a:pt x="1120" y="686"/>
                  </a:lnTo>
                  <a:lnTo>
                    <a:pt x="1128" y="704"/>
                  </a:lnTo>
                  <a:lnTo>
                    <a:pt x="1137" y="722"/>
                  </a:lnTo>
                  <a:lnTo>
                    <a:pt x="1149" y="738"/>
                  </a:lnTo>
                  <a:lnTo>
                    <a:pt x="1162" y="753"/>
                  </a:lnTo>
                  <a:lnTo>
                    <a:pt x="1177" y="767"/>
                  </a:lnTo>
                  <a:lnTo>
                    <a:pt x="1194" y="780"/>
                  </a:lnTo>
                  <a:lnTo>
                    <a:pt x="1212" y="791"/>
                  </a:lnTo>
                  <a:lnTo>
                    <a:pt x="1231" y="801"/>
                  </a:lnTo>
                  <a:lnTo>
                    <a:pt x="1251" y="809"/>
                  </a:lnTo>
                  <a:lnTo>
                    <a:pt x="1274" y="815"/>
                  </a:lnTo>
                  <a:lnTo>
                    <a:pt x="1297" y="820"/>
                  </a:lnTo>
                  <a:lnTo>
                    <a:pt x="1321" y="823"/>
                  </a:lnTo>
                  <a:lnTo>
                    <a:pt x="1346" y="824"/>
                  </a:lnTo>
                  <a:lnTo>
                    <a:pt x="1371" y="823"/>
                  </a:lnTo>
                  <a:lnTo>
                    <a:pt x="1396" y="820"/>
                  </a:lnTo>
                  <a:lnTo>
                    <a:pt x="1419" y="815"/>
                  </a:lnTo>
                  <a:lnTo>
                    <a:pt x="1441" y="809"/>
                  </a:lnTo>
                  <a:lnTo>
                    <a:pt x="1462" y="801"/>
                  </a:lnTo>
                  <a:lnTo>
                    <a:pt x="1482" y="791"/>
                  </a:lnTo>
                  <a:lnTo>
                    <a:pt x="1500" y="780"/>
                  </a:lnTo>
                  <a:lnTo>
                    <a:pt x="1516" y="767"/>
                  </a:lnTo>
                  <a:lnTo>
                    <a:pt x="1531" y="753"/>
                  </a:lnTo>
                  <a:lnTo>
                    <a:pt x="1544" y="738"/>
                  </a:lnTo>
                  <a:lnTo>
                    <a:pt x="1556" y="722"/>
                  </a:lnTo>
                  <a:lnTo>
                    <a:pt x="1566" y="704"/>
                  </a:lnTo>
                  <a:lnTo>
                    <a:pt x="1569" y="695"/>
                  </a:lnTo>
                  <a:lnTo>
                    <a:pt x="1573" y="686"/>
                  </a:lnTo>
                  <a:lnTo>
                    <a:pt x="1579" y="666"/>
                  </a:lnTo>
                  <a:lnTo>
                    <a:pt x="1581" y="645"/>
                  </a:lnTo>
                  <a:lnTo>
                    <a:pt x="1582" y="624"/>
                  </a:lnTo>
                  <a:lnTo>
                    <a:pt x="1581" y="603"/>
                  </a:lnTo>
                  <a:lnTo>
                    <a:pt x="1579" y="581"/>
                  </a:lnTo>
                  <a:lnTo>
                    <a:pt x="1573" y="562"/>
                  </a:lnTo>
                  <a:lnTo>
                    <a:pt x="1566" y="543"/>
                  </a:lnTo>
                  <a:lnTo>
                    <a:pt x="1556" y="526"/>
                  </a:lnTo>
                  <a:lnTo>
                    <a:pt x="1544" y="509"/>
                  </a:lnTo>
                  <a:lnTo>
                    <a:pt x="1531" y="494"/>
                  </a:lnTo>
                  <a:lnTo>
                    <a:pt x="1516" y="480"/>
                  </a:lnTo>
                  <a:lnTo>
                    <a:pt x="1500" y="467"/>
                  </a:lnTo>
                  <a:lnTo>
                    <a:pt x="1482" y="456"/>
                  </a:lnTo>
                  <a:lnTo>
                    <a:pt x="1462" y="447"/>
                  </a:lnTo>
                  <a:lnTo>
                    <a:pt x="1441" y="438"/>
                  </a:lnTo>
                  <a:lnTo>
                    <a:pt x="1419" y="432"/>
                  </a:lnTo>
                  <a:lnTo>
                    <a:pt x="1396" y="427"/>
                  </a:lnTo>
                  <a:lnTo>
                    <a:pt x="1371" y="425"/>
                  </a:lnTo>
                  <a:lnTo>
                    <a:pt x="1346" y="424"/>
                  </a:lnTo>
                  <a:close/>
                  <a:moveTo>
                    <a:pt x="2314" y="968"/>
                  </a:moveTo>
                  <a:lnTo>
                    <a:pt x="2269" y="966"/>
                  </a:lnTo>
                  <a:lnTo>
                    <a:pt x="2224" y="962"/>
                  </a:lnTo>
                  <a:lnTo>
                    <a:pt x="2182" y="954"/>
                  </a:lnTo>
                  <a:lnTo>
                    <a:pt x="2142" y="943"/>
                  </a:lnTo>
                  <a:lnTo>
                    <a:pt x="2104" y="929"/>
                  </a:lnTo>
                  <a:lnTo>
                    <a:pt x="2070" y="913"/>
                  </a:lnTo>
                  <a:lnTo>
                    <a:pt x="2037" y="894"/>
                  </a:lnTo>
                  <a:lnTo>
                    <a:pt x="2007" y="872"/>
                  </a:lnTo>
                  <a:lnTo>
                    <a:pt x="1981" y="848"/>
                  </a:lnTo>
                  <a:lnTo>
                    <a:pt x="1957" y="822"/>
                  </a:lnTo>
                  <a:lnTo>
                    <a:pt x="1936" y="794"/>
                  </a:lnTo>
                  <a:lnTo>
                    <a:pt x="1920" y="763"/>
                  </a:lnTo>
                  <a:lnTo>
                    <a:pt x="1906" y="731"/>
                  </a:lnTo>
                  <a:lnTo>
                    <a:pt x="1897" y="697"/>
                  </a:lnTo>
                  <a:lnTo>
                    <a:pt x="1891" y="661"/>
                  </a:lnTo>
                  <a:lnTo>
                    <a:pt x="1888" y="624"/>
                  </a:lnTo>
                  <a:lnTo>
                    <a:pt x="1891" y="586"/>
                  </a:lnTo>
                  <a:lnTo>
                    <a:pt x="1896" y="551"/>
                  </a:lnTo>
                  <a:lnTo>
                    <a:pt x="1906" y="517"/>
                  </a:lnTo>
                  <a:lnTo>
                    <a:pt x="1920" y="485"/>
                  </a:lnTo>
                  <a:lnTo>
                    <a:pt x="1936" y="455"/>
                  </a:lnTo>
                  <a:lnTo>
                    <a:pt x="1956" y="427"/>
                  </a:lnTo>
                  <a:lnTo>
                    <a:pt x="1980" y="400"/>
                  </a:lnTo>
                  <a:lnTo>
                    <a:pt x="2005" y="376"/>
                  </a:lnTo>
                  <a:lnTo>
                    <a:pt x="2035" y="355"/>
                  </a:lnTo>
                  <a:lnTo>
                    <a:pt x="2066" y="335"/>
                  </a:lnTo>
                  <a:lnTo>
                    <a:pt x="2100" y="319"/>
                  </a:lnTo>
                  <a:lnTo>
                    <a:pt x="2137" y="305"/>
                  </a:lnTo>
                  <a:lnTo>
                    <a:pt x="2175" y="294"/>
                  </a:lnTo>
                  <a:lnTo>
                    <a:pt x="2216" y="286"/>
                  </a:lnTo>
                  <a:lnTo>
                    <a:pt x="2258" y="281"/>
                  </a:lnTo>
                  <a:lnTo>
                    <a:pt x="2302" y="279"/>
                  </a:lnTo>
                  <a:lnTo>
                    <a:pt x="2341" y="281"/>
                  </a:lnTo>
                  <a:lnTo>
                    <a:pt x="2378" y="285"/>
                  </a:lnTo>
                  <a:lnTo>
                    <a:pt x="2413" y="292"/>
                  </a:lnTo>
                  <a:lnTo>
                    <a:pt x="2448" y="302"/>
                  </a:lnTo>
                  <a:lnTo>
                    <a:pt x="2480" y="314"/>
                  </a:lnTo>
                  <a:lnTo>
                    <a:pt x="2511" y="328"/>
                  </a:lnTo>
                  <a:lnTo>
                    <a:pt x="2540" y="345"/>
                  </a:lnTo>
                  <a:lnTo>
                    <a:pt x="2566" y="364"/>
                  </a:lnTo>
                  <a:lnTo>
                    <a:pt x="2592" y="385"/>
                  </a:lnTo>
                  <a:lnTo>
                    <a:pt x="2613" y="407"/>
                  </a:lnTo>
                  <a:lnTo>
                    <a:pt x="2634" y="432"/>
                  </a:lnTo>
                  <a:lnTo>
                    <a:pt x="2652" y="458"/>
                  </a:lnTo>
                  <a:lnTo>
                    <a:pt x="2659" y="472"/>
                  </a:lnTo>
                  <a:lnTo>
                    <a:pt x="2666" y="486"/>
                  </a:lnTo>
                  <a:lnTo>
                    <a:pt x="2678" y="515"/>
                  </a:lnTo>
                  <a:lnTo>
                    <a:pt x="2688" y="546"/>
                  </a:lnTo>
                  <a:lnTo>
                    <a:pt x="2694" y="578"/>
                  </a:lnTo>
                  <a:lnTo>
                    <a:pt x="2696" y="625"/>
                  </a:lnTo>
                  <a:lnTo>
                    <a:pt x="2695" y="660"/>
                  </a:lnTo>
                  <a:lnTo>
                    <a:pt x="2690" y="689"/>
                  </a:lnTo>
                  <a:lnTo>
                    <a:pt x="2079" y="689"/>
                  </a:lnTo>
                  <a:lnTo>
                    <a:pt x="2084" y="705"/>
                  </a:lnTo>
                  <a:lnTo>
                    <a:pt x="2091" y="720"/>
                  </a:lnTo>
                  <a:lnTo>
                    <a:pt x="2100" y="735"/>
                  </a:lnTo>
                  <a:lnTo>
                    <a:pt x="2110" y="748"/>
                  </a:lnTo>
                  <a:lnTo>
                    <a:pt x="2121" y="760"/>
                  </a:lnTo>
                  <a:lnTo>
                    <a:pt x="2133" y="772"/>
                  </a:lnTo>
                  <a:lnTo>
                    <a:pt x="2146" y="782"/>
                  </a:lnTo>
                  <a:lnTo>
                    <a:pt x="2162" y="792"/>
                  </a:lnTo>
                  <a:lnTo>
                    <a:pt x="2194" y="808"/>
                  </a:lnTo>
                  <a:lnTo>
                    <a:pt x="2232" y="819"/>
                  </a:lnTo>
                  <a:lnTo>
                    <a:pt x="2272" y="827"/>
                  </a:lnTo>
                  <a:lnTo>
                    <a:pt x="2294" y="828"/>
                  </a:lnTo>
                  <a:lnTo>
                    <a:pt x="2317" y="829"/>
                  </a:lnTo>
                  <a:lnTo>
                    <a:pt x="2347" y="828"/>
                  </a:lnTo>
                  <a:lnTo>
                    <a:pt x="2376" y="824"/>
                  </a:lnTo>
                  <a:lnTo>
                    <a:pt x="2403" y="817"/>
                  </a:lnTo>
                  <a:lnTo>
                    <a:pt x="2416" y="813"/>
                  </a:lnTo>
                  <a:lnTo>
                    <a:pt x="2428" y="809"/>
                  </a:lnTo>
                  <a:lnTo>
                    <a:pt x="2452" y="798"/>
                  </a:lnTo>
                  <a:lnTo>
                    <a:pt x="2474" y="785"/>
                  </a:lnTo>
                  <a:lnTo>
                    <a:pt x="2493" y="769"/>
                  </a:lnTo>
                  <a:lnTo>
                    <a:pt x="2509" y="752"/>
                  </a:lnTo>
                  <a:lnTo>
                    <a:pt x="2659" y="825"/>
                  </a:lnTo>
                  <a:lnTo>
                    <a:pt x="2629" y="858"/>
                  </a:lnTo>
                  <a:lnTo>
                    <a:pt x="2594" y="887"/>
                  </a:lnTo>
                  <a:lnTo>
                    <a:pt x="2575" y="899"/>
                  </a:lnTo>
                  <a:lnTo>
                    <a:pt x="2556" y="911"/>
                  </a:lnTo>
                  <a:lnTo>
                    <a:pt x="2514" y="931"/>
                  </a:lnTo>
                  <a:lnTo>
                    <a:pt x="2468" y="947"/>
                  </a:lnTo>
                  <a:lnTo>
                    <a:pt x="2420" y="959"/>
                  </a:lnTo>
                  <a:lnTo>
                    <a:pt x="2368" y="966"/>
                  </a:lnTo>
                  <a:lnTo>
                    <a:pt x="2342" y="968"/>
                  </a:lnTo>
                  <a:lnTo>
                    <a:pt x="2314" y="968"/>
                  </a:lnTo>
                  <a:close/>
                  <a:moveTo>
                    <a:pt x="2077" y="563"/>
                  </a:moveTo>
                  <a:lnTo>
                    <a:pt x="2512" y="563"/>
                  </a:lnTo>
                  <a:lnTo>
                    <a:pt x="2508" y="544"/>
                  </a:lnTo>
                  <a:lnTo>
                    <a:pt x="2499" y="526"/>
                  </a:lnTo>
                  <a:lnTo>
                    <a:pt x="2491" y="510"/>
                  </a:lnTo>
                  <a:lnTo>
                    <a:pt x="2481" y="495"/>
                  </a:lnTo>
                  <a:lnTo>
                    <a:pt x="2457" y="470"/>
                  </a:lnTo>
                  <a:lnTo>
                    <a:pt x="2444" y="459"/>
                  </a:lnTo>
                  <a:lnTo>
                    <a:pt x="2430" y="450"/>
                  </a:lnTo>
                  <a:lnTo>
                    <a:pt x="2398" y="435"/>
                  </a:lnTo>
                  <a:lnTo>
                    <a:pt x="2383" y="429"/>
                  </a:lnTo>
                  <a:lnTo>
                    <a:pt x="2366" y="425"/>
                  </a:lnTo>
                  <a:lnTo>
                    <a:pt x="2334" y="419"/>
                  </a:lnTo>
                  <a:lnTo>
                    <a:pt x="2301" y="417"/>
                  </a:lnTo>
                  <a:lnTo>
                    <a:pt x="2259" y="420"/>
                  </a:lnTo>
                  <a:lnTo>
                    <a:pt x="2221" y="427"/>
                  </a:lnTo>
                  <a:lnTo>
                    <a:pt x="2203" y="433"/>
                  </a:lnTo>
                  <a:lnTo>
                    <a:pt x="2186" y="439"/>
                  </a:lnTo>
                  <a:lnTo>
                    <a:pt x="2170" y="447"/>
                  </a:lnTo>
                  <a:lnTo>
                    <a:pt x="2155" y="456"/>
                  </a:lnTo>
                  <a:lnTo>
                    <a:pt x="2142" y="466"/>
                  </a:lnTo>
                  <a:lnTo>
                    <a:pt x="2128" y="477"/>
                  </a:lnTo>
                  <a:lnTo>
                    <a:pt x="2116" y="489"/>
                  </a:lnTo>
                  <a:lnTo>
                    <a:pt x="2107" y="502"/>
                  </a:lnTo>
                  <a:lnTo>
                    <a:pt x="2089" y="531"/>
                  </a:lnTo>
                  <a:lnTo>
                    <a:pt x="2083" y="546"/>
                  </a:lnTo>
                  <a:lnTo>
                    <a:pt x="2077" y="563"/>
                  </a:lnTo>
                  <a:close/>
                  <a:moveTo>
                    <a:pt x="5138" y="951"/>
                  </a:moveTo>
                  <a:lnTo>
                    <a:pt x="4957" y="951"/>
                  </a:lnTo>
                  <a:lnTo>
                    <a:pt x="4957" y="475"/>
                  </a:lnTo>
                  <a:lnTo>
                    <a:pt x="4957" y="0"/>
                  </a:lnTo>
                  <a:lnTo>
                    <a:pt x="5138" y="0"/>
                  </a:lnTo>
                  <a:lnTo>
                    <a:pt x="5138" y="475"/>
                  </a:lnTo>
                  <a:lnTo>
                    <a:pt x="5138" y="951"/>
                  </a:lnTo>
                  <a:close/>
                  <a:moveTo>
                    <a:pt x="5482" y="951"/>
                  </a:moveTo>
                  <a:lnTo>
                    <a:pt x="5301" y="951"/>
                  </a:lnTo>
                  <a:lnTo>
                    <a:pt x="5301" y="296"/>
                  </a:lnTo>
                  <a:lnTo>
                    <a:pt x="5482" y="296"/>
                  </a:lnTo>
                  <a:lnTo>
                    <a:pt x="5482" y="951"/>
                  </a:lnTo>
                  <a:close/>
                  <a:moveTo>
                    <a:pt x="5827" y="951"/>
                  </a:moveTo>
                  <a:lnTo>
                    <a:pt x="5646" y="951"/>
                  </a:lnTo>
                  <a:lnTo>
                    <a:pt x="5646" y="296"/>
                  </a:lnTo>
                  <a:lnTo>
                    <a:pt x="5827" y="296"/>
                  </a:lnTo>
                  <a:lnTo>
                    <a:pt x="5827" y="951"/>
                  </a:lnTo>
                  <a:close/>
                  <a:moveTo>
                    <a:pt x="4248" y="229"/>
                  </a:moveTo>
                  <a:lnTo>
                    <a:pt x="4225" y="227"/>
                  </a:lnTo>
                  <a:lnTo>
                    <a:pt x="4204" y="221"/>
                  </a:lnTo>
                  <a:lnTo>
                    <a:pt x="4194" y="217"/>
                  </a:lnTo>
                  <a:lnTo>
                    <a:pt x="4184" y="212"/>
                  </a:lnTo>
                  <a:lnTo>
                    <a:pt x="4176" y="207"/>
                  </a:lnTo>
                  <a:lnTo>
                    <a:pt x="4167" y="201"/>
                  </a:lnTo>
                  <a:lnTo>
                    <a:pt x="4154" y="187"/>
                  </a:lnTo>
                  <a:lnTo>
                    <a:pt x="4143" y="171"/>
                  </a:lnTo>
                  <a:lnTo>
                    <a:pt x="4136" y="153"/>
                  </a:lnTo>
                  <a:lnTo>
                    <a:pt x="4134" y="134"/>
                  </a:lnTo>
                  <a:lnTo>
                    <a:pt x="4136" y="115"/>
                  </a:lnTo>
                  <a:lnTo>
                    <a:pt x="4143" y="97"/>
                  </a:lnTo>
                  <a:lnTo>
                    <a:pt x="4148" y="89"/>
                  </a:lnTo>
                  <a:lnTo>
                    <a:pt x="4154" y="81"/>
                  </a:lnTo>
                  <a:lnTo>
                    <a:pt x="4160" y="74"/>
                  </a:lnTo>
                  <a:lnTo>
                    <a:pt x="4167" y="67"/>
                  </a:lnTo>
                  <a:lnTo>
                    <a:pt x="4184" y="56"/>
                  </a:lnTo>
                  <a:lnTo>
                    <a:pt x="4203" y="47"/>
                  </a:lnTo>
                  <a:lnTo>
                    <a:pt x="4225" y="41"/>
                  </a:lnTo>
                  <a:lnTo>
                    <a:pt x="4248" y="39"/>
                  </a:lnTo>
                  <a:lnTo>
                    <a:pt x="4270" y="41"/>
                  </a:lnTo>
                  <a:lnTo>
                    <a:pt x="4292" y="47"/>
                  </a:lnTo>
                  <a:lnTo>
                    <a:pt x="4302" y="51"/>
                  </a:lnTo>
                  <a:lnTo>
                    <a:pt x="4311" y="56"/>
                  </a:lnTo>
                  <a:lnTo>
                    <a:pt x="4320" y="61"/>
                  </a:lnTo>
                  <a:lnTo>
                    <a:pt x="4328" y="67"/>
                  </a:lnTo>
                  <a:lnTo>
                    <a:pt x="4341" y="81"/>
                  </a:lnTo>
                  <a:lnTo>
                    <a:pt x="4352" y="97"/>
                  </a:lnTo>
                  <a:lnTo>
                    <a:pt x="4359" y="115"/>
                  </a:lnTo>
                  <a:lnTo>
                    <a:pt x="4362" y="134"/>
                  </a:lnTo>
                  <a:lnTo>
                    <a:pt x="4359" y="153"/>
                  </a:lnTo>
                  <a:lnTo>
                    <a:pt x="4352" y="171"/>
                  </a:lnTo>
                  <a:lnTo>
                    <a:pt x="4347" y="179"/>
                  </a:lnTo>
                  <a:lnTo>
                    <a:pt x="4341" y="187"/>
                  </a:lnTo>
                  <a:lnTo>
                    <a:pt x="4335" y="194"/>
                  </a:lnTo>
                  <a:lnTo>
                    <a:pt x="4328" y="201"/>
                  </a:lnTo>
                  <a:lnTo>
                    <a:pt x="4310" y="212"/>
                  </a:lnTo>
                  <a:lnTo>
                    <a:pt x="4291" y="221"/>
                  </a:lnTo>
                  <a:lnTo>
                    <a:pt x="4270" y="227"/>
                  </a:lnTo>
                  <a:lnTo>
                    <a:pt x="4248" y="229"/>
                  </a:lnTo>
                  <a:close/>
                  <a:moveTo>
                    <a:pt x="4592" y="229"/>
                  </a:moveTo>
                  <a:lnTo>
                    <a:pt x="4569" y="227"/>
                  </a:lnTo>
                  <a:lnTo>
                    <a:pt x="4548" y="221"/>
                  </a:lnTo>
                  <a:lnTo>
                    <a:pt x="4538" y="217"/>
                  </a:lnTo>
                  <a:lnTo>
                    <a:pt x="4528" y="212"/>
                  </a:lnTo>
                  <a:lnTo>
                    <a:pt x="4520" y="207"/>
                  </a:lnTo>
                  <a:lnTo>
                    <a:pt x="4512" y="201"/>
                  </a:lnTo>
                  <a:lnTo>
                    <a:pt x="4498" y="187"/>
                  </a:lnTo>
                  <a:lnTo>
                    <a:pt x="4488" y="171"/>
                  </a:lnTo>
                  <a:lnTo>
                    <a:pt x="4480" y="153"/>
                  </a:lnTo>
                  <a:lnTo>
                    <a:pt x="4478" y="134"/>
                  </a:lnTo>
                  <a:lnTo>
                    <a:pt x="4480" y="115"/>
                  </a:lnTo>
                  <a:lnTo>
                    <a:pt x="4488" y="97"/>
                  </a:lnTo>
                  <a:lnTo>
                    <a:pt x="4492" y="89"/>
                  </a:lnTo>
                  <a:lnTo>
                    <a:pt x="4497" y="81"/>
                  </a:lnTo>
                  <a:lnTo>
                    <a:pt x="4504" y="74"/>
                  </a:lnTo>
                  <a:lnTo>
                    <a:pt x="4512" y="67"/>
                  </a:lnTo>
                  <a:lnTo>
                    <a:pt x="4528" y="56"/>
                  </a:lnTo>
                  <a:lnTo>
                    <a:pt x="4548" y="47"/>
                  </a:lnTo>
                  <a:lnTo>
                    <a:pt x="4569" y="41"/>
                  </a:lnTo>
                  <a:lnTo>
                    <a:pt x="4592" y="39"/>
                  </a:lnTo>
                  <a:lnTo>
                    <a:pt x="4615" y="41"/>
                  </a:lnTo>
                  <a:lnTo>
                    <a:pt x="4636" y="47"/>
                  </a:lnTo>
                  <a:lnTo>
                    <a:pt x="4646" y="51"/>
                  </a:lnTo>
                  <a:lnTo>
                    <a:pt x="4656" y="56"/>
                  </a:lnTo>
                  <a:lnTo>
                    <a:pt x="4664" y="61"/>
                  </a:lnTo>
                  <a:lnTo>
                    <a:pt x="4672" y="67"/>
                  </a:lnTo>
                  <a:lnTo>
                    <a:pt x="4686" y="81"/>
                  </a:lnTo>
                  <a:lnTo>
                    <a:pt x="4696" y="97"/>
                  </a:lnTo>
                  <a:lnTo>
                    <a:pt x="4702" y="115"/>
                  </a:lnTo>
                  <a:lnTo>
                    <a:pt x="4705" y="134"/>
                  </a:lnTo>
                  <a:lnTo>
                    <a:pt x="4702" y="153"/>
                  </a:lnTo>
                  <a:lnTo>
                    <a:pt x="4696" y="171"/>
                  </a:lnTo>
                  <a:lnTo>
                    <a:pt x="4692" y="179"/>
                  </a:lnTo>
                  <a:lnTo>
                    <a:pt x="4686" y="187"/>
                  </a:lnTo>
                  <a:lnTo>
                    <a:pt x="4678" y="194"/>
                  </a:lnTo>
                  <a:lnTo>
                    <a:pt x="4671" y="201"/>
                  </a:lnTo>
                  <a:lnTo>
                    <a:pt x="4654" y="212"/>
                  </a:lnTo>
                  <a:lnTo>
                    <a:pt x="4635" y="221"/>
                  </a:lnTo>
                  <a:lnTo>
                    <a:pt x="4615" y="227"/>
                  </a:lnTo>
                  <a:lnTo>
                    <a:pt x="4592" y="229"/>
                  </a:lnTo>
                  <a:close/>
                  <a:moveTo>
                    <a:pt x="1191" y="229"/>
                  </a:moveTo>
                  <a:lnTo>
                    <a:pt x="1168" y="227"/>
                  </a:lnTo>
                  <a:lnTo>
                    <a:pt x="1148" y="221"/>
                  </a:lnTo>
                  <a:lnTo>
                    <a:pt x="1138" y="217"/>
                  </a:lnTo>
                  <a:lnTo>
                    <a:pt x="1129" y="212"/>
                  </a:lnTo>
                  <a:lnTo>
                    <a:pt x="1119" y="207"/>
                  </a:lnTo>
                  <a:lnTo>
                    <a:pt x="1112" y="201"/>
                  </a:lnTo>
                  <a:lnTo>
                    <a:pt x="1098" y="187"/>
                  </a:lnTo>
                  <a:lnTo>
                    <a:pt x="1087" y="171"/>
                  </a:lnTo>
                  <a:lnTo>
                    <a:pt x="1081" y="153"/>
                  </a:lnTo>
                  <a:lnTo>
                    <a:pt x="1078" y="134"/>
                  </a:lnTo>
                  <a:lnTo>
                    <a:pt x="1081" y="115"/>
                  </a:lnTo>
                  <a:lnTo>
                    <a:pt x="1087" y="97"/>
                  </a:lnTo>
                  <a:lnTo>
                    <a:pt x="1092" y="89"/>
                  </a:lnTo>
                  <a:lnTo>
                    <a:pt x="1098" y="81"/>
                  </a:lnTo>
                  <a:lnTo>
                    <a:pt x="1104" y="74"/>
                  </a:lnTo>
                  <a:lnTo>
                    <a:pt x="1111" y="67"/>
                  </a:lnTo>
                  <a:lnTo>
                    <a:pt x="1128" y="56"/>
                  </a:lnTo>
                  <a:lnTo>
                    <a:pt x="1147" y="47"/>
                  </a:lnTo>
                  <a:lnTo>
                    <a:pt x="1168" y="41"/>
                  </a:lnTo>
                  <a:lnTo>
                    <a:pt x="1191" y="39"/>
                  </a:lnTo>
                  <a:lnTo>
                    <a:pt x="1214" y="41"/>
                  </a:lnTo>
                  <a:lnTo>
                    <a:pt x="1236" y="47"/>
                  </a:lnTo>
                  <a:lnTo>
                    <a:pt x="1245" y="51"/>
                  </a:lnTo>
                  <a:lnTo>
                    <a:pt x="1255" y="56"/>
                  </a:lnTo>
                  <a:lnTo>
                    <a:pt x="1263" y="61"/>
                  </a:lnTo>
                  <a:lnTo>
                    <a:pt x="1272" y="67"/>
                  </a:lnTo>
                  <a:lnTo>
                    <a:pt x="1286" y="81"/>
                  </a:lnTo>
                  <a:lnTo>
                    <a:pt x="1296" y="97"/>
                  </a:lnTo>
                  <a:lnTo>
                    <a:pt x="1303" y="115"/>
                  </a:lnTo>
                  <a:lnTo>
                    <a:pt x="1305" y="134"/>
                  </a:lnTo>
                  <a:lnTo>
                    <a:pt x="1303" y="153"/>
                  </a:lnTo>
                  <a:lnTo>
                    <a:pt x="1296" y="171"/>
                  </a:lnTo>
                  <a:lnTo>
                    <a:pt x="1291" y="179"/>
                  </a:lnTo>
                  <a:lnTo>
                    <a:pt x="1286" y="187"/>
                  </a:lnTo>
                  <a:lnTo>
                    <a:pt x="1279" y="194"/>
                  </a:lnTo>
                  <a:lnTo>
                    <a:pt x="1272" y="201"/>
                  </a:lnTo>
                  <a:lnTo>
                    <a:pt x="1255" y="212"/>
                  </a:lnTo>
                  <a:lnTo>
                    <a:pt x="1236" y="221"/>
                  </a:lnTo>
                  <a:lnTo>
                    <a:pt x="1214" y="227"/>
                  </a:lnTo>
                  <a:lnTo>
                    <a:pt x="1191" y="229"/>
                  </a:lnTo>
                  <a:close/>
                  <a:moveTo>
                    <a:pt x="1536" y="229"/>
                  </a:moveTo>
                  <a:lnTo>
                    <a:pt x="1513" y="227"/>
                  </a:lnTo>
                  <a:lnTo>
                    <a:pt x="1492" y="221"/>
                  </a:lnTo>
                  <a:lnTo>
                    <a:pt x="1482" y="217"/>
                  </a:lnTo>
                  <a:lnTo>
                    <a:pt x="1473" y="212"/>
                  </a:lnTo>
                  <a:lnTo>
                    <a:pt x="1464" y="207"/>
                  </a:lnTo>
                  <a:lnTo>
                    <a:pt x="1456" y="201"/>
                  </a:lnTo>
                  <a:lnTo>
                    <a:pt x="1442" y="187"/>
                  </a:lnTo>
                  <a:lnTo>
                    <a:pt x="1431" y="171"/>
                  </a:lnTo>
                  <a:lnTo>
                    <a:pt x="1424" y="153"/>
                  </a:lnTo>
                  <a:lnTo>
                    <a:pt x="1422" y="134"/>
                  </a:lnTo>
                  <a:lnTo>
                    <a:pt x="1424" y="115"/>
                  </a:lnTo>
                  <a:lnTo>
                    <a:pt x="1431" y="97"/>
                  </a:lnTo>
                  <a:lnTo>
                    <a:pt x="1436" y="89"/>
                  </a:lnTo>
                  <a:lnTo>
                    <a:pt x="1442" y="81"/>
                  </a:lnTo>
                  <a:lnTo>
                    <a:pt x="1448" y="74"/>
                  </a:lnTo>
                  <a:lnTo>
                    <a:pt x="1455" y="67"/>
                  </a:lnTo>
                  <a:lnTo>
                    <a:pt x="1472" y="56"/>
                  </a:lnTo>
                  <a:lnTo>
                    <a:pt x="1491" y="47"/>
                  </a:lnTo>
                  <a:lnTo>
                    <a:pt x="1513" y="41"/>
                  </a:lnTo>
                  <a:lnTo>
                    <a:pt x="1536" y="39"/>
                  </a:lnTo>
                  <a:lnTo>
                    <a:pt x="1558" y="41"/>
                  </a:lnTo>
                  <a:lnTo>
                    <a:pt x="1580" y="47"/>
                  </a:lnTo>
                  <a:lnTo>
                    <a:pt x="1590" y="51"/>
                  </a:lnTo>
                  <a:lnTo>
                    <a:pt x="1599" y="56"/>
                  </a:lnTo>
                  <a:lnTo>
                    <a:pt x="1608" y="61"/>
                  </a:lnTo>
                  <a:lnTo>
                    <a:pt x="1616" y="67"/>
                  </a:lnTo>
                  <a:lnTo>
                    <a:pt x="1630" y="81"/>
                  </a:lnTo>
                  <a:lnTo>
                    <a:pt x="1640" y="97"/>
                  </a:lnTo>
                  <a:lnTo>
                    <a:pt x="1647" y="115"/>
                  </a:lnTo>
                  <a:lnTo>
                    <a:pt x="1650" y="134"/>
                  </a:lnTo>
                  <a:lnTo>
                    <a:pt x="1647" y="153"/>
                  </a:lnTo>
                  <a:lnTo>
                    <a:pt x="1640" y="171"/>
                  </a:lnTo>
                  <a:lnTo>
                    <a:pt x="1635" y="179"/>
                  </a:lnTo>
                  <a:lnTo>
                    <a:pt x="1629" y="187"/>
                  </a:lnTo>
                  <a:lnTo>
                    <a:pt x="1623" y="194"/>
                  </a:lnTo>
                  <a:lnTo>
                    <a:pt x="1616" y="201"/>
                  </a:lnTo>
                  <a:lnTo>
                    <a:pt x="1599" y="212"/>
                  </a:lnTo>
                  <a:lnTo>
                    <a:pt x="1580" y="221"/>
                  </a:lnTo>
                  <a:lnTo>
                    <a:pt x="1558" y="227"/>
                  </a:lnTo>
                  <a:lnTo>
                    <a:pt x="1536" y="229"/>
                  </a:lnTo>
                  <a:close/>
                  <a:moveTo>
                    <a:pt x="5736" y="229"/>
                  </a:moveTo>
                  <a:lnTo>
                    <a:pt x="5714" y="227"/>
                  </a:lnTo>
                  <a:lnTo>
                    <a:pt x="5692" y="221"/>
                  </a:lnTo>
                  <a:lnTo>
                    <a:pt x="5683" y="217"/>
                  </a:lnTo>
                  <a:lnTo>
                    <a:pt x="5673" y="212"/>
                  </a:lnTo>
                  <a:lnTo>
                    <a:pt x="5665" y="207"/>
                  </a:lnTo>
                  <a:lnTo>
                    <a:pt x="5656" y="201"/>
                  </a:lnTo>
                  <a:lnTo>
                    <a:pt x="5642" y="187"/>
                  </a:lnTo>
                  <a:lnTo>
                    <a:pt x="5631" y="171"/>
                  </a:lnTo>
                  <a:lnTo>
                    <a:pt x="5625" y="153"/>
                  </a:lnTo>
                  <a:lnTo>
                    <a:pt x="5623" y="134"/>
                  </a:lnTo>
                  <a:lnTo>
                    <a:pt x="5625" y="115"/>
                  </a:lnTo>
                  <a:lnTo>
                    <a:pt x="5631" y="97"/>
                  </a:lnTo>
                  <a:lnTo>
                    <a:pt x="5636" y="89"/>
                  </a:lnTo>
                  <a:lnTo>
                    <a:pt x="5642" y="81"/>
                  </a:lnTo>
                  <a:lnTo>
                    <a:pt x="5648" y="74"/>
                  </a:lnTo>
                  <a:lnTo>
                    <a:pt x="5656" y="67"/>
                  </a:lnTo>
                  <a:lnTo>
                    <a:pt x="5673" y="56"/>
                  </a:lnTo>
                  <a:lnTo>
                    <a:pt x="5692" y="47"/>
                  </a:lnTo>
                  <a:lnTo>
                    <a:pt x="5713" y="41"/>
                  </a:lnTo>
                  <a:lnTo>
                    <a:pt x="5736" y="39"/>
                  </a:lnTo>
                  <a:lnTo>
                    <a:pt x="5760" y="41"/>
                  </a:lnTo>
                  <a:lnTo>
                    <a:pt x="5780" y="47"/>
                  </a:lnTo>
                  <a:lnTo>
                    <a:pt x="5791" y="51"/>
                  </a:lnTo>
                  <a:lnTo>
                    <a:pt x="5799" y="56"/>
                  </a:lnTo>
                  <a:lnTo>
                    <a:pt x="5809" y="61"/>
                  </a:lnTo>
                  <a:lnTo>
                    <a:pt x="5816" y="67"/>
                  </a:lnTo>
                  <a:lnTo>
                    <a:pt x="5830" y="81"/>
                  </a:lnTo>
                  <a:lnTo>
                    <a:pt x="5841" y="97"/>
                  </a:lnTo>
                  <a:lnTo>
                    <a:pt x="5847" y="115"/>
                  </a:lnTo>
                  <a:lnTo>
                    <a:pt x="5850" y="134"/>
                  </a:lnTo>
                  <a:lnTo>
                    <a:pt x="5847" y="153"/>
                  </a:lnTo>
                  <a:lnTo>
                    <a:pt x="5841" y="171"/>
                  </a:lnTo>
                  <a:lnTo>
                    <a:pt x="5836" y="179"/>
                  </a:lnTo>
                  <a:lnTo>
                    <a:pt x="5830" y="187"/>
                  </a:lnTo>
                  <a:lnTo>
                    <a:pt x="5823" y="194"/>
                  </a:lnTo>
                  <a:lnTo>
                    <a:pt x="5816" y="201"/>
                  </a:lnTo>
                  <a:lnTo>
                    <a:pt x="5799" y="212"/>
                  </a:lnTo>
                  <a:lnTo>
                    <a:pt x="5780" y="221"/>
                  </a:lnTo>
                  <a:lnTo>
                    <a:pt x="5758" y="227"/>
                  </a:lnTo>
                  <a:lnTo>
                    <a:pt x="5736" y="229"/>
                  </a:lnTo>
                  <a:close/>
                  <a:moveTo>
                    <a:pt x="5392" y="229"/>
                  </a:moveTo>
                  <a:lnTo>
                    <a:pt x="5370" y="227"/>
                  </a:lnTo>
                  <a:lnTo>
                    <a:pt x="5348" y="221"/>
                  </a:lnTo>
                  <a:lnTo>
                    <a:pt x="5338" y="217"/>
                  </a:lnTo>
                  <a:lnTo>
                    <a:pt x="5329" y="212"/>
                  </a:lnTo>
                  <a:lnTo>
                    <a:pt x="5320" y="207"/>
                  </a:lnTo>
                  <a:lnTo>
                    <a:pt x="5312" y="201"/>
                  </a:lnTo>
                  <a:lnTo>
                    <a:pt x="5298" y="187"/>
                  </a:lnTo>
                  <a:lnTo>
                    <a:pt x="5288" y="171"/>
                  </a:lnTo>
                  <a:lnTo>
                    <a:pt x="5281" y="153"/>
                  </a:lnTo>
                  <a:lnTo>
                    <a:pt x="5278" y="134"/>
                  </a:lnTo>
                  <a:lnTo>
                    <a:pt x="5281" y="115"/>
                  </a:lnTo>
                  <a:lnTo>
                    <a:pt x="5287" y="97"/>
                  </a:lnTo>
                  <a:lnTo>
                    <a:pt x="5292" y="89"/>
                  </a:lnTo>
                  <a:lnTo>
                    <a:pt x="5298" y="81"/>
                  </a:lnTo>
                  <a:lnTo>
                    <a:pt x="5305" y="74"/>
                  </a:lnTo>
                  <a:lnTo>
                    <a:pt x="5312" y="67"/>
                  </a:lnTo>
                  <a:lnTo>
                    <a:pt x="5329" y="56"/>
                  </a:lnTo>
                  <a:lnTo>
                    <a:pt x="5348" y="47"/>
                  </a:lnTo>
                  <a:lnTo>
                    <a:pt x="5370" y="41"/>
                  </a:lnTo>
                  <a:lnTo>
                    <a:pt x="5392" y="39"/>
                  </a:lnTo>
                  <a:lnTo>
                    <a:pt x="5415" y="41"/>
                  </a:lnTo>
                  <a:lnTo>
                    <a:pt x="5436" y="47"/>
                  </a:lnTo>
                  <a:lnTo>
                    <a:pt x="5446" y="51"/>
                  </a:lnTo>
                  <a:lnTo>
                    <a:pt x="5456" y="56"/>
                  </a:lnTo>
                  <a:lnTo>
                    <a:pt x="5464" y="61"/>
                  </a:lnTo>
                  <a:lnTo>
                    <a:pt x="5473" y="67"/>
                  </a:lnTo>
                  <a:lnTo>
                    <a:pt x="5486" y="81"/>
                  </a:lnTo>
                  <a:lnTo>
                    <a:pt x="5497" y="97"/>
                  </a:lnTo>
                  <a:lnTo>
                    <a:pt x="5503" y="115"/>
                  </a:lnTo>
                  <a:lnTo>
                    <a:pt x="5505" y="134"/>
                  </a:lnTo>
                  <a:lnTo>
                    <a:pt x="5503" y="153"/>
                  </a:lnTo>
                  <a:lnTo>
                    <a:pt x="5497" y="171"/>
                  </a:lnTo>
                  <a:lnTo>
                    <a:pt x="5492" y="179"/>
                  </a:lnTo>
                  <a:lnTo>
                    <a:pt x="5486" y="187"/>
                  </a:lnTo>
                  <a:lnTo>
                    <a:pt x="5479" y="194"/>
                  </a:lnTo>
                  <a:lnTo>
                    <a:pt x="5472" y="201"/>
                  </a:lnTo>
                  <a:lnTo>
                    <a:pt x="5455" y="212"/>
                  </a:lnTo>
                  <a:lnTo>
                    <a:pt x="5436" y="221"/>
                  </a:lnTo>
                  <a:lnTo>
                    <a:pt x="5414" y="227"/>
                  </a:lnTo>
                  <a:lnTo>
                    <a:pt x="5392" y="229"/>
                  </a:lnTo>
                  <a:close/>
                  <a:moveTo>
                    <a:pt x="6433" y="951"/>
                  </a:moveTo>
                  <a:lnTo>
                    <a:pt x="6366" y="954"/>
                  </a:lnTo>
                  <a:lnTo>
                    <a:pt x="6300" y="951"/>
                  </a:lnTo>
                  <a:lnTo>
                    <a:pt x="6268" y="948"/>
                  </a:lnTo>
                  <a:lnTo>
                    <a:pt x="6237" y="942"/>
                  </a:lnTo>
                  <a:lnTo>
                    <a:pt x="6210" y="935"/>
                  </a:lnTo>
                  <a:lnTo>
                    <a:pt x="6182" y="925"/>
                  </a:lnTo>
                  <a:lnTo>
                    <a:pt x="6158" y="913"/>
                  </a:lnTo>
                  <a:lnTo>
                    <a:pt x="6146" y="906"/>
                  </a:lnTo>
                  <a:lnTo>
                    <a:pt x="6135" y="898"/>
                  </a:lnTo>
                  <a:lnTo>
                    <a:pt x="6116" y="880"/>
                  </a:lnTo>
                  <a:lnTo>
                    <a:pt x="6099" y="860"/>
                  </a:lnTo>
                  <a:lnTo>
                    <a:pt x="6085" y="837"/>
                  </a:lnTo>
                  <a:lnTo>
                    <a:pt x="6075" y="810"/>
                  </a:lnTo>
                  <a:lnTo>
                    <a:pt x="6069" y="780"/>
                  </a:lnTo>
                  <a:lnTo>
                    <a:pt x="6067" y="747"/>
                  </a:lnTo>
                  <a:lnTo>
                    <a:pt x="6067" y="442"/>
                  </a:lnTo>
                  <a:lnTo>
                    <a:pt x="5925" y="442"/>
                  </a:lnTo>
                  <a:lnTo>
                    <a:pt x="5925" y="296"/>
                  </a:lnTo>
                  <a:lnTo>
                    <a:pt x="6067" y="296"/>
                  </a:lnTo>
                  <a:lnTo>
                    <a:pt x="6067" y="134"/>
                  </a:lnTo>
                  <a:lnTo>
                    <a:pt x="6248" y="134"/>
                  </a:lnTo>
                  <a:lnTo>
                    <a:pt x="6248" y="296"/>
                  </a:lnTo>
                  <a:lnTo>
                    <a:pt x="6434" y="296"/>
                  </a:lnTo>
                  <a:lnTo>
                    <a:pt x="6434" y="442"/>
                  </a:lnTo>
                  <a:lnTo>
                    <a:pt x="6248" y="442"/>
                  </a:lnTo>
                  <a:lnTo>
                    <a:pt x="6248" y="719"/>
                  </a:lnTo>
                  <a:lnTo>
                    <a:pt x="6250" y="747"/>
                  </a:lnTo>
                  <a:lnTo>
                    <a:pt x="6253" y="759"/>
                  </a:lnTo>
                  <a:lnTo>
                    <a:pt x="6258" y="769"/>
                  </a:lnTo>
                  <a:lnTo>
                    <a:pt x="6264" y="779"/>
                  </a:lnTo>
                  <a:lnTo>
                    <a:pt x="6271" y="787"/>
                  </a:lnTo>
                  <a:lnTo>
                    <a:pt x="6279" y="794"/>
                  </a:lnTo>
                  <a:lnTo>
                    <a:pt x="6289" y="800"/>
                  </a:lnTo>
                  <a:lnTo>
                    <a:pt x="6301" y="805"/>
                  </a:lnTo>
                  <a:lnTo>
                    <a:pt x="6314" y="809"/>
                  </a:lnTo>
                  <a:lnTo>
                    <a:pt x="6346" y="815"/>
                  </a:lnTo>
                  <a:lnTo>
                    <a:pt x="6385" y="816"/>
                  </a:lnTo>
                  <a:lnTo>
                    <a:pt x="6433" y="815"/>
                  </a:lnTo>
                  <a:lnTo>
                    <a:pt x="6433" y="951"/>
                  </a:lnTo>
                  <a:close/>
                  <a:moveTo>
                    <a:pt x="3948" y="951"/>
                  </a:moveTo>
                  <a:lnTo>
                    <a:pt x="3880" y="954"/>
                  </a:lnTo>
                  <a:lnTo>
                    <a:pt x="3814" y="951"/>
                  </a:lnTo>
                  <a:lnTo>
                    <a:pt x="3783" y="948"/>
                  </a:lnTo>
                  <a:lnTo>
                    <a:pt x="3753" y="942"/>
                  </a:lnTo>
                  <a:lnTo>
                    <a:pt x="3724" y="935"/>
                  </a:lnTo>
                  <a:lnTo>
                    <a:pt x="3698" y="925"/>
                  </a:lnTo>
                  <a:lnTo>
                    <a:pt x="3673" y="913"/>
                  </a:lnTo>
                  <a:lnTo>
                    <a:pt x="3662" y="906"/>
                  </a:lnTo>
                  <a:lnTo>
                    <a:pt x="3651" y="898"/>
                  </a:lnTo>
                  <a:lnTo>
                    <a:pt x="3631" y="880"/>
                  </a:lnTo>
                  <a:lnTo>
                    <a:pt x="3614" y="860"/>
                  </a:lnTo>
                  <a:lnTo>
                    <a:pt x="3601" y="837"/>
                  </a:lnTo>
                  <a:lnTo>
                    <a:pt x="3591" y="810"/>
                  </a:lnTo>
                  <a:lnTo>
                    <a:pt x="3585" y="780"/>
                  </a:lnTo>
                  <a:lnTo>
                    <a:pt x="3583" y="747"/>
                  </a:lnTo>
                  <a:lnTo>
                    <a:pt x="3583" y="442"/>
                  </a:lnTo>
                  <a:lnTo>
                    <a:pt x="3441" y="442"/>
                  </a:lnTo>
                  <a:lnTo>
                    <a:pt x="3441" y="296"/>
                  </a:lnTo>
                  <a:lnTo>
                    <a:pt x="3583" y="296"/>
                  </a:lnTo>
                  <a:lnTo>
                    <a:pt x="3583" y="134"/>
                  </a:lnTo>
                  <a:lnTo>
                    <a:pt x="3764" y="134"/>
                  </a:lnTo>
                  <a:lnTo>
                    <a:pt x="3764" y="296"/>
                  </a:lnTo>
                  <a:lnTo>
                    <a:pt x="3949" y="296"/>
                  </a:lnTo>
                  <a:lnTo>
                    <a:pt x="3949" y="442"/>
                  </a:lnTo>
                  <a:lnTo>
                    <a:pt x="3764" y="442"/>
                  </a:lnTo>
                  <a:lnTo>
                    <a:pt x="3764" y="719"/>
                  </a:lnTo>
                  <a:lnTo>
                    <a:pt x="3766" y="747"/>
                  </a:lnTo>
                  <a:lnTo>
                    <a:pt x="3769" y="759"/>
                  </a:lnTo>
                  <a:lnTo>
                    <a:pt x="3774" y="769"/>
                  </a:lnTo>
                  <a:lnTo>
                    <a:pt x="3778" y="779"/>
                  </a:lnTo>
                  <a:lnTo>
                    <a:pt x="3786" y="787"/>
                  </a:lnTo>
                  <a:lnTo>
                    <a:pt x="3795" y="794"/>
                  </a:lnTo>
                  <a:lnTo>
                    <a:pt x="3805" y="800"/>
                  </a:lnTo>
                  <a:lnTo>
                    <a:pt x="3817" y="805"/>
                  </a:lnTo>
                  <a:lnTo>
                    <a:pt x="3830" y="809"/>
                  </a:lnTo>
                  <a:lnTo>
                    <a:pt x="3861" y="815"/>
                  </a:lnTo>
                  <a:lnTo>
                    <a:pt x="3901" y="816"/>
                  </a:lnTo>
                  <a:lnTo>
                    <a:pt x="3948" y="815"/>
                  </a:lnTo>
                  <a:lnTo>
                    <a:pt x="3948" y="951"/>
                  </a:lnTo>
                  <a:close/>
                  <a:moveTo>
                    <a:pt x="3078" y="968"/>
                  </a:moveTo>
                  <a:lnTo>
                    <a:pt x="3022" y="966"/>
                  </a:lnTo>
                  <a:lnTo>
                    <a:pt x="2996" y="962"/>
                  </a:lnTo>
                  <a:lnTo>
                    <a:pt x="2971" y="958"/>
                  </a:lnTo>
                  <a:lnTo>
                    <a:pt x="2946" y="952"/>
                  </a:lnTo>
                  <a:lnTo>
                    <a:pt x="2923" y="945"/>
                  </a:lnTo>
                  <a:lnTo>
                    <a:pt x="2880" y="928"/>
                  </a:lnTo>
                  <a:lnTo>
                    <a:pt x="2840" y="906"/>
                  </a:lnTo>
                  <a:lnTo>
                    <a:pt x="2806" y="880"/>
                  </a:lnTo>
                  <a:lnTo>
                    <a:pt x="2779" y="849"/>
                  </a:lnTo>
                  <a:lnTo>
                    <a:pt x="2756" y="814"/>
                  </a:lnTo>
                  <a:lnTo>
                    <a:pt x="2913" y="740"/>
                  </a:lnTo>
                  <a:lnTo>
                    <a:pt x="2918" y="751"/>
                  </a:lnTo>
                  <a:lnTo>
                    <a:pt x="2924" y="760"/>
                  </a:lnTo>
                  <a:lnTo>
                    <a:pt x="2937" y="778"/>
                  </a:lnTo>
                  <a:lnTo>
                    <a:pt x="2954" y="793"/>
                  </a:lnTo>
                  <a:lnTo>
                    <a:pt x="2974" y="806"/>
                  </a:lnTo>
                  <a:lnTo>
                    <a:pt x="2996" y="816"/>
                  </a:lnTo>
                  <a:lnTo>
                    <a:pt x="3021" y="823"/>
                  </a:lnTo>
                  <a:lnTo>
                    <a:pt x="3048" y="827"/>
                  </a:lnTo>
                  <a:lnTo>
                    <a:pt x="3078" y="829"/>
                  </a:lnTo>
                  <a:lnTo>
                    <a:pt x="3116" y="827"/>
                  </a:lnTo>
                  <a:lnTo>
                    <a:pt x="3157" y="817"/>
                  </a:lnTo>
                  <a:lnTo>
                    <a:pt x="3174" y="809"/>
                  </a:lnTo>
                  <a:lnTo>
                    <a:pt x="3188" y="797"/>
                  </a:lnTo>
                  <a:lnTo>
                    <a:pt x="3198" y="782"/>
                  </a:lnTo>
                  <a:lnTo>
                    <a:pt x="3200" y="773"/>
                  </a:lnTo>
                  <a:lnTo>
                    <a:pt x="3201" y="763"/>
                  </a:lnTo>
                  <a:lnTo>
                    <a:pt x="3198" y="748"/>
                  </a:lnTo>
                  <a:lnTo>
                    <a:pt x="3189" y="735"/>
                  </a:lnTo>
                  <a:lnTo>
                    <a:pt x="3183" y="730"/>
                  </a:lnTo>
                  <a:lnTo>
                    <a:pt x="3175" y="724"/>
                  </a:lnTo>
                  <a:lnTo>
                    <a:pt x="3157" y="715"/>
                  </a:lnTo>
                  <a:lnTo>
                    <a:pt x="3134" y="707"/>
                  </a:lnTo>
                  <a:lnTo>
                    <a:pt x="3109" y="699"/>
                  </a:lnTo>
                  <a:lnTo>
                    <a:pt x="3052" y="685"/>
                  </a:lnTo>
                  <a:lnTo>
                    <a:pt x="3007" y="674"/>
                  </a:lnTo>
                  <a:lnTo>
                    <a:pt x="2961" y="661"/>
                  </a:lnTo>
                  <a:lnTo>
                    <a:pt x="2916" y="645"/>
                  </a:lnTo>
                  <a:lnTo>
                    <a:pt x="2895" y="636"/>
                  </a:lnTo>
                  <a:lnTo>
                    <a:pt x="2875" y="626"/>
                  </a:lnTo>
                  <a:lnTo>
                    <a:pt x="2856" y="614"/>
                  </a:lnTo>
                  <a:lnTo>
                    <a:pt x="2839" y="601"/>
                  </a:lnTo>
                  <a:lnTo>
                    <a:pt x="2824" y="585"/>
                  </a:lnTo>
                  <a:lnTo>
                    <a:pt x="2811" y="568"/>
                  </a:lnTo>
                  <a:lnTo>
                    <a:pt x="2800" y="550"/>
                  </a:lnTo>
                  <a:lnTo>
                    <a:pt x="2793" y="529"/>
                  </a:lnTo>
                  <a:lnTo>
                    <a:pt x="2788" y="507"/>
                  </a:lnTo>
                  <a:lnTo>
                    <a:pt x="2786" y="482"/>
                  </a:lnTo>
                  <a:lnTo>
                    <a:pt x="2787" y="460"/>
                  </a:lnTo>
                  <a:lnTo>
                    <a:pt x="2792" y="439"/>
                  </a:lnTo>
                  <a:lnTo>
                    <a:pt x="2794" y="429"/>
                  </a:lnTo>
                  <a:lnTo>
                    <a:pt x="2798" y="419"/>
                  </a:lnTo>
                  <a:lnTo>
                    <a:pt x="2808" y="400"/>
                  </a:lnTo>
                  <a:lnTo>
                    <a:pt x="2820" y="382"/>
                  </a:lnTo>
                  <a:lnTo>
                    <a:pt x="2833" y="365"/>
                  </a:lnTo>
                  <a:lnTo>
                    <a:pt x="2848" y="350"/>
                  </a:lnTo>
                  <a:lnTo>
                    <a:pt x="2868" y="336"/>
                  </a:lnTo>
                  <a:lnTo>
                    <a:pt x="2887" y="323"/>
                  </a:lnTo>
                  <a:lnTo>
                    <a:pt x="2910" y="312"/>
                  </a:lnTo>
                  <a:lnTo>
                    <a:pt x="2934" y="302"/>
                  </a:lnTo>
                  <a:lnTo>
                    <a:pt x="2959" y="294"/>
                  </a:lnTo>
                  <a:lnTo>
                    <a:pt x="2985" y="288"/>
                  </a:lnTo>
                  <a:lnTo>
                    <a:pt x="3014" y="283"/>
                  </a:lnTo>
                  <a:lnTo>
                    <a:pt x="3044" y="280"/>
                  </a:lnTo>
                  <a:lnTo>
                    <a:pt x="3075" y="279"/>
                  </a:lnTo>
                  <a:lnTo>
                    <a:pt x="3123" y="282"/>
                  </a:lnTo>
                  <a:lnTo>
                    <a:pt x="3169" y="288"/>
                  </a:lnTo>
                  <a:lnTo>
                    <a:pt x="3211" y="300"/>
                  </a:lnTo>
                  <a:lnTo>
                    <a:pt x="3249" y="315"/>
                  </a:lnTo>
                  <a:lnTo>
                    <a:pt x="3285" y="335"/>
                  </a:lnTo>
                  <a:lnTo>
                    <a:pt x="3316" y="358"/>
                  </a:lnTo>
                  <a:lnTo>
                    <a:pt x="3344" y="385"/>
                  </a:lnTo>
                  <a:lnTo>
                    <a:pt x="3367" y="416"/>
                  </a:lnTo>
                  <a:lnTo>
                    <a:pt x="3214" y="487"/>
                  </a:lnTo>
                  <a:lnTo>
                    <a:pt x="3204" y="471"/>
                  </a:lnTo>
                  <a:lnTo>
                    <a:pt x="3190" y="457"/>
                  </a:lnTo>
                  <a:lnTo>
                    <a:pt x="3176" y="445"/>
                  </a:lnTo>
                  <a:lnTo>
                    <a:pt x="3159" y="435"/>
                  </a:lnTo>
                  <a:lnTo>
                    <a:pt x="3141" y="427"/>
                  </a:lnTo>
                  <a:lnTo>
                    <a:pt x="3121" y="422"/>
                  </a:lnTo>
                  <a:lnTo>
                    <a:pt x="3099" y="418"/>
                  </a:lnTo>
                  <a:lnTo>
                    <a:pt x="3075" y="417"/>
                  </a:lnTo>
                  <a:lnTo>
                    <a:pt x="3039" y="420"/>
                  </a:lnTo>
                  <a:lnTo>
                    <a:pt x="3021" y="425"/>
                  </a:lnTo>
                  <a:lnTo>
                    <a:pt x="3004" y="431"/>
                  </a:lnTo>
                  <a:lnTo>
                    <a:pt x="2991" y="439"/>
                  </a:lnTo>
                  <a:lnTo>
                    <a:pt x="2980" y="450"/>
                  </a:lnTo>
                  <a:lnTo>
                    <a:pt x="2976" y="456"/>
                  </a:lnTo>
                  <a:lnTo>
                    <a:pt x="2973" y="463"/>
                  </a:lnTo>
                  <a:lnTo>
                    <a:pt x="2971" y="479"/>
                  </a:lnTo>
                  <a:lnTo>
                    <a:pt x="2973" y="494"/>
                  </a:lnTo>
                  <a:lnTo>
                    <a:pt x="2983" y="507"/>
                  </a:lnTo>
                  <a:lnTo>
                    <a:pt x="2989" y="513"/>
                  </a:lnTo>
                  <a:lnTo>
                    <a:pt x="2996" y="518"/>
                  </a:lnTo>
                  <a:lnTo>
                    <a:pt x="3014" y="528"/>
                  </a:lnTo>
                  <a:lnTo>
                    <a:pt x="3037" y="536"/>
                  </a:lnTo>
                  <a:lnTo>
                    <a:pt x="3062" y="543"/>
                  </a:lnTo>
                  <a:lnTo>
                    <a:pt x="3118" y="557"/>
                  </a:lnTo>
                  <a:lnTo>
                    <a:pt x="3164" y="568"/>
                  </a:lnTo>
                  <a:lnTo>
                    <a:pt x="3210" y="581"/>
                  </a:lnTo>
                  <a:lnTo>
                    <a:pt x="3255" y="597"/>
                  </a:lnTo>
                  <a:lnTo>
                    <a:pt x="3277" y="607"/>
                  </a:lnTo>
                  <a:lnTo>
                    <a:pt x="3296" y="617"/>
                  </a:lnTo>
                  <a:lnTo>
                    <a:pt x="3315" y="629"/>
                  </a:lnTo>
                  <a:lnTo>
                    <a:pt x="3332" y="643"/>
                  </a:lnTo>
                  <a:lnTo>
                    <a:pt x="3348" y="658"/>
                  </a:lnTo>
                  <a:lnTo>
                    <a:pt x="3360" y="675"/>
                  </a:lnTo>
                  <a:lnTo>
                    <a:pt x="3370" y="694"/>
                  </a:lnTo>
                  <a:lnTo>
                    <a:pt x="3379" y="715"/>
                  </a:lnTo>
                  <a:lnTo>
                    <a:pt x="3384" y="738"/>
                  </a:lnTo>
                  <a:lnTo>
                    <a:pt x="3385" y="764"/>
                  </a:lnTo>
                  <a:lnTo>
                    <a:pt x="3384" y="787"/>
                  </a:lnTo>
                  <a:lnTo>
                    <a:pt x="3380" y="808"/>
                  </a:lnTo>
                  <a:lnTo>
                    <a:pt x="3376" y="818"/>
                  </a:lnTo>
                  <a:lnTo>
                    <a:pt x="3373" y="828"/>
                  </a:lnTo>
                  <a:lnTo>
                    <a:pt x="3363" y="848"/>
                  </a:lnTo>
                  <a:lnTo>
                    <a:pt x="3351" y="866"/>
                  </a:lnTo>
                  <a:lnTo>
                    <a:pt x="3337" y="882"/>
                  </a:lnTo>
                  <a:lnTo>
                    <a:pt x="3319" y="898"/>
                  </a:lnTo>
                  <a:lnTo>
                    <a:pt x="3301" y="912"/>
                  </a:lnTo>
                  <a:lnTo>
                    <a:pt x="3279" y="925"/>
                  </a:lnTo>
                  <a:lnTo>
                    <a:pt x="3255" y="936"/>
                  </a:lnTo>
                  <a:lnTo>
                    <a:pt x="3230" y="945"/>
                  </a:lnTo>
                  <a:lnTo>
                    <a:pt x="3202" y="953"/>
                  </a:lnTo>
                  <a:lnTo>
                    <a:pt x="3174" y="960"/>
                  </a:lnTo>
                  <a:lnTo>
                    <a:pt x="3144" y="964"/>
                  </a:lnTo>
                  <a:lnTo>
                    <a:pt x="3111" y="967"/>
                  </a:lnTo>
                  <a:lnTo>
                    <a:pt x="3078" y="968"/>
                  </a:lnTo>
                  <a:close/>
                  <a:moveTo>
                    <a:pt x="4419" y="279"/>
                  </a:moveTo>
                  <a:lnTo>
                    <a:pt x="4377" y="281"/>
                  </a:lnTo>
                  <a:lnTo>
                    <a:pt x="4335" y="286"/>
                  </a:lnTo>
                  <a:lnTo>
                    <a:pt x="4296" y="294"/>
                  </a:lnTo>
                  <a:lnTo>
                    <a:pt x="4257" y="306"/>
                  </a:lnTo>
                  <a:lnTo>
                    <a:pt x="4221" y="320"/>
                  </a:lnTo>
                  <a:lnTo>
                    <a:pt x="4186" y="337"/>
                  </a:lnTo>
                  <a:lnTo>
                    <a:pt x="4155" y="357"/>
                  </a:lnTo>
                  <a:lnTo>
                    <a:pt x="4140" y="368"/>
                  </a:lnTo>
                  <a:lnTo>
                    <a:pt x="4125" y="379"/>
                  </a:lnTo>
                  <a:lnTo>
                    <a:pt x="4099" y="403"/>
                  </a:lnTo>
                  <a:lnTo>
                    <a:pt x="4075" y="430"/>
                  </a:lnTo>
                  <a:lnTo>
                    <a:pt x="4054" y="458"/>
                  </a:lnTo>
                  <a:lnTo>
                    <a:pt x="4038" y="488"/>
                  </a:lnTo>
                  <a:lnTo>
                    <a:pt x="4023" y="520"/>
                  </a:lnTo>
                  <a:lnTo>
                    <a:pt x="4014" y="553"/>
                  </a:lnTo>
                  <a:lnTo>
                    <a:pt x="4008" y="587"/>
                  </a:lnTo>
                  <a:lnTo>
                    <a:pt x="4005" y="624"/>
                  </a:lnTo>
                  <a:lnTo>
                    <a:pt x="4008" y="660"/>
                  </a:lnTo>
                  <a:lnTo>
                    <a:pt x="4014" y="694"/>
                  </a:lnTo>
                  <a:lnTo>
                    <a:pt x="4023" y="728"/>
                  </a:lnTo>
                  <a:lnTo>
                    <a:pt x="4038" y="759"/>
                  </a:lnTo>
                  <a:lnTo>
                    <a:pt x="4054" y="789"/>
                  </a:lnTo>
                  <a:lnTo>
                    <a:pt x="4075" y="818"/>
                  </a:lnTo>
                  <a:lnTo>
                    <a:pt x="4099" y="844"/>
                  </a:lnTo>
                  <a:lnTo>
                    <a:pt x="4112" y="857"/>
                  </a:lnTo>
                  <a:lnTo>
                    <a:pt x="4125" y="868"/>
                  </a:lnTo>
                  <a:lnTo>
                    <a:pt x="4155" y="890"/>
                  </a:lnTo>
                  <a:lnTo>
                    <a:pt x="4171" y="901"/>
                  </a:lnTo>
                  <a:lnTo>
                    <a:pt x="4186" y="910"/>
                  </a:lnTo>
                  <a:lnTo>
                    <a:pt x="4221" y="927"/>
                  </a:lnTo>
                  <a:lnTo>
                    <a:pt x="4257" y="941"/>
                  </a:lnTo>
                  <a:lnTo>
                    <a:pt x="4296" y="953"/>
                  </a:lnTo>
                  <a:lnTo>
                    <a:pt x="4335" y="961"/>
                  </a:lnTo>
                  <a:lnTo>
                    <a:pt x="4377" y="966"/>
                  </a:lnTo>
                  <a:lnTo>
                    <a:pt x="4419" y="968"/>
                  </a:lnTo>
                  <a:lnTo>
                    <a:pt x="4462" y="966"/>
                  </a:lnTo>
                  <a:lnTo>
                    <a:pt x="4504" y="961"/>
                  </a:lnTo>
                  <a:lnTo>
                    <a:pt x="4544" y="953"/>
                  </a:lnTo>
                  <a:lnTo>
                    <a:pt x="4582" y="941"/>
                  </a:lnTo>
                  <a:lnTo>
                    <a:pt x="4618" y="927"/>
                  </a:lnTo>
                  <a:lnTo>
                    <a:pt x="4653" y="910"/>
                  </a:lnTo>
                  <a:lnTo>
                    <a:pt x="4684" y="890"/>
                  </a:lnTo>
                  <a:lnTo>
                    <a:pt x="4700" y="880"/>
                  </a:lnTo>
                  <a:lnTo>
                    <a:pt x="4714" y="868"/>
                  </a:lnTo>
                  <a:lnTo>
                    <a:pt x="4741" y="844"/>
                  </a:lnTo>
                  <a:lnTo>
                    <a:pt x="4764" y="818"/>
                  </a:lnTo>
                  <a:lnTo>
                    <a:pt x="4785" y="789"/>
                  </a:lnTo>
                  <a:lnTo>
                    <a:pt x="4802" y="759"/>
                  </a:lnTo>
                  <a:lnTo>
                    <a:pt x="4815" y="728"/>
                  </a:lnTo>
                  <a:lnTo>
                    <a:pt x="4826" y="694"/>
                  </a:lnTo>
                  <a:lnTo>
                    <a:pt x="4832" y="660"/>
                  </a:lnTo>
                  <a:lnTo>
                    <a:pt x="4834" y="624"/>
                  </a:lnTo>
                  <a:lnTo>
                    <a:pt x="4832" y="587"/>
                  </a:lnTo>
                  <a:lnTo>
                    <a:pt x="4826" y="553"/>
                  </a:lnTo>
                  <a:lnTo>
                    <a:pt x="4815" y="520"/>
                  </a:lnTo>
                  <a:lnTo>
                    <a:pt x="4802" y="488"/>
                  </a:lnTo>
                  <a:lnTo>
                    <a:pt x="4785" y="458"/>
                  </a:lnTo>
                  <a:lnTo>
                    <a:pt x="4764" y="430"/>
                  </a:lnTo>
                  <a:lnTo>
                    <a:pt x="4741" y="403"/>
                  </a:lnTo>
                  <a:lnTo>
                    <a:pt x="4728" y="391"/>
                  </a:lnTo>
                  <a:lnTo>
                    <a:pt x="4714" y="379"/>
                  </a:lnTo>
                  <a:lnTo>
                    <a:pt x="4684" y="357"/>
                  </a:lnTo>
                  <a:lnTo>
                    <a:pt x="4669" y="347"/>
                  </a:lnTo>
                  <a:lnTo>
                    <a:pt x="4653" y="337"/>
                  </a:lnTo>
                  <a:lnTo>
                    <a:pt x="4618" y="320"/>
                  </a:lnTo>
                  <a:lnTo>
                    <a:pt x="4582" y="306"/>
                  </a:lnTo>
                  <a:lnTo>
                    <a:pt x="4544" y="294"/>
                  </a:lnTo>
                  <a:lnTo>
                    <a:pt x="4504" y="286"/>
                  </a:lnTo>
                  <a:lnTo>
                    <a:pt x="4462" y="281"/>
                  </a:lnTo>
                  <a:lnTo>
                    <a:pt x="4419" y="279"/>
                  </a:lnTo>
                  <a:close/>
                  <a:moveTo>
                    <a:pt x="4419" y="821"/>
                  </a:moveTo>
                  <a:lnTo>
                    <a:pt x="4395" y="820"/>
                  </a:lnTo>
                  <a:lnTo>
                    <a:pt x="4371" y="817"/>
                  </a:lnTo>
                  <a:lnTo>
                    <a:pt x="4348" y="813"/>
                  </a:lnTo>
                  <a:lnTo>
                    <a:pt x="4327" y="806"/>
                  </a:lnTo>
                  <a:lnTo>
                    <a:pt x="4306" y="798"/>
                  </a:lnTo>
                  <a:lnTo>
                    <a:pt x="4287" y="788"/>
                  </a:lnTo>
                  <a:lnTo>
                    <a:pt x="4269" y="777"/>
                  </a:lnTo>
                  <a:lnTo>
                    <a:pt x="4254" y="765"/>
                  </a:lnTo>
                  <a:lnTo>
                    <a:pt x="4238" y="751"/>
                  </a:lnTo>
                  <a:lnTo>
                    <a:pt x="4225" y="736"/>
                  </a:lnTo>
                  <a:lnTo>
                    <a:pt x="4214" y="720"/>
                  </a:lnTo>
                  <a:lnTo>
                    <a:pt x="4204" y="702"/>
                  </a:lnTo>
                  <a:lnTo>
                    <a:pt x="4196" y="684"/>
                  </a:lnTo>
                  <a:lnTo>
                    <a:pt x="4191" y="665"/>
                  </a:lnTo>
                  <a:lnTo>
                    <a:pt x="4188" y="645"/>
                  </a:lnTo>
                  <a:lnTo>
                    <a:pt x="4186" y="624"/>
                  </a:lnTo>
                  <a:lnTo>
                    <a:pt x="4188" y="603"/>
                  </a:lnTo>
                  <a:lnTo>
                    <a:pt x="4191" y="582"/>
                  </a:lnTo>
                  <a:lnTo>
                    <a:pt x="4196" y="563"/>
                  </a:lnTo>
                  <a:lnTo>
                    <a:pt x="4204" y="545"/>
                  </a:lnTo>
                  <a:lnTo>
                    <a:pt x="4214" y="528"/>
                  </a:lnTo>
                  <a:lnTo>
                    <a:pt x="4225" y="511"/>
                  </a:lnTo>
                  <a:lnTo>
                    <a:pt x="4254" y="482"/>
                  </a:lnTo>
                  <a:lnTo>
                    <a:pt x="4269" y="470"/>
                  </a:lnTo>
                  <a:lnTo>
                    <a:pt x="4287" y="459"/>
                  </a:lnTo>
                  <a:lnTo>
                    <a:pt x="4306" y="449"/>
                  </a:lnTo>
                  <a:lnTo>
                    <a:pt x="4327" y="441"/>
                  </a:lnTo>
                  <a:lnTo>
                    <a:pt x="4348" y="435"/>
                  </a:lnTo>
                  <a:lnTo>
                    <a:pt x="4371" y="430"/>
                  </a:lnTo>
                  <a:lnTo>
                    <a:pt x="4395" y="427"/>
                  </a:lnTo>
                  <a:lnTo>
                    <a:pt x="4419" y="426"/>
                  </a:lnTo>
                  <a:lnTo>
                    <a:pt x="4444" y="427"/>
                  </a:lnTo>
                  <a:lnTo>
                    <a:pt x="4468" y="430"/>
                  </a:lnTo>
                  <a:lnTo>
                    <a:pt x="4490" y="435"/>
                  </a:lnTo>
                  <a:lnTo>
                    <a:pt x="4513" y="441"/>
                  </a:lnTo>
                  <a:lnTo>
                    <a:pt x="4533" y="449"/>
                  </a:lnTo>
                  <a:lnTo>
                    <a:pt x="4552" y="459"/>
                  </a:lnTo>
                  <a:lnTo>
                    <a:pt x="4570" y="470"/>
                  </a:lnTo>
                  <a:lnTo>
                    <a:pt x="4586" y="482"/>
                  </a:lnTo>
                  <a:lnTo>
                    <a:pt x="4602" y="496"/>
                  </a:lnTo>
                  <a:lnTo>
                    <a:pt x="4615" y="511"/>
                  </a:lnTo>
                  <a:lnTo>
                    <a:pt x="4626" y="528"/>
                  </a:lnTo>
                  <a:lnTo>
                    <a:pt x="4635" y="545"/>
                  </a:lnTo>
                  <a:lnTo>
                    <a:pt x="4642" y="563"/>
                  </a:lnTo>
                  <a:lnTo>
                    <a:pt x="4648" y="582"/>
                  </a:lnTo>
                  <a:lnTo>
                    <a:pt x="4652" y="603"/>
                  </a:lnTo>
                  <a:lnTo>
                    <a:pt x="4653" y="624"/>
                  </a:lnTo>
                  <a:lnTo>
                    <a:pt x="4652" y="645"/>
                  </a:lnTo>
                  <a:lnTo>
                    <a:pt x="4648" y="665"/>
                  </a:lnTo>
                  <a:lnTo>
                    <a:pt x="4642" y="684"/>
                  </a:lnTo>
                  <a:lnTo>
                    <a:pt x="4635" y="702"/>
                  </a:lnTo>
                  <a:lnTo>
                    <a:pt x="4626" y="720"/>
                  </a:lnTo>
                  <a:lnTo>
                    <a:pt x="4615" y="736"/>
                  </a:lnTo>
                  <a:lnTo>
                    <a:pt x="4586" y="765"/>
                  </a:lnTo>
                  <a:lnTo>
                    <a:pt x="4570" y="777"/>
                  </a:lnTo>
                  <a:lnTo>
                    <a:pt x="4552" y="788"/>
                  </a:lnTo>
                  <a:lnTo>
                    <a:pt x="4533" y="798"/>
                  </a:lnTo>
                  <a:lnTo>
                    <a:pt x="4513" y="806"/>
                  </a:lnTo>
                  <a:lnTo>
                    <a:pt x="4490" y="813"/>
                  </a:lnTo>
                  <a:lnTo>
                    <a:pt x="4468" y="817"/>
                  </a:lnTo>
                  <a:lnTo>
                    <a:pt x="4444" y="820"/>
                  </a:lnTo>
                  <a:lnTo>
                    <a:pt x="4419" y="821"/>
                  </a:lnTo>
                  <a:close/>
                  <a:moveTo>
                    <a:pt x="7017" y="951"/>
                  </a:moveTo>
                  <a:lnTo>
                    <a:pt x="6950" y="954"/>
                  </a:lnTo>
                  <a:lnTo>
                    <a:pt x="6884" y="951"/>
                  </a:lnTo>
                  <a:lnTo>
                    <a:pt x="6853" y="948"/>
                  </a:lnTo>
                  <a:lnTo>
                    <a:pt x="6823" y="942"/>
                  </a:lnTo>
                  <a:lnTo>
                    <a:pt x="6794" y="935"/>
                  </a:lnTo>
                  <a:lnTo>
                    <a:pt x="6766" y="925"/>
                  </a:lnTo>
                  <a:lnTo>
                    <a:pt x="6742" y="913"/>
                  </a:lnTo>
                  <a:lnTo>
                    <a:pt x="6730" y="906"/>
                  </a:lnTo>
                  <a:lnTo>
                    <a:pt x="6720" y="898"/>
                  </a:lnTo>
                  <a:lnTo>
                    <a:pt x="6700" y="880"/>
                  </a:lnTo>
                  <a:lnTo>
                    <a:pt x="6684" y="860"/>
                  </a:lnTo>
                  <a:lnTo>
                    <a:pt x="6670" y="837"/>
                  </a:lnTo>
                  <a:lnTo>
                    <a:pt x="6660" y="810"/>
                  </a:lnTo>
                  <a:lnTo>
                    <a:pt x="6654" y="780"/>
                  </a:lnTo>
                  <a:lnTo>
                    <a:pt x="6651" y="747"/>
                  </a:lnTo>
                  <a:lnTo>
                    <a:pt x="6651" y="442"/>
                  </a:lnTo>
                  <a:lnTo>
                    <a:pt x="6510" y="442"/>
                  </a:lnTo>
                  <a:lnTo>
                    <a:pt x="6510" y="296"/>
                  </a:lnTo>
                  <a:lnTo>
                    <a:pt x="6651" y="296"/>
                  </a:lnTo>
                  <a:lnTo>
                    <a:pt x="6651" y="134"/>
                  </a:lnTo>
                  <a:lnTo>
                    <a:pt x="6832" y="134"/>
                  </a:lnTo>
                  <a:lnTo>
                    <a:pt x="6832" y="296"/>
                  </a:lnTo>
                  <a:lnTo>
                    <a:pt x="7018" y="296"/>
                  </a:lnTo>
                  <a:lnTo>
                    <a:pt x="7018" y="442"/>
                  </a:lnTo>
                  <a:lnTo>
                    <a:pt x="6832" y="442"/>
                  </a:lnTo>
                  <a:lnTo>
                    <a:pt x="6832" y="719"/>
                  </a:lnTo>
                  <a:lnTo>
                    <a:pt x="6835" y="747"/>
                  </a:lnTo>
                  <a:lnTo>
                    <a:pt x="6838" y="759"/>
                  </a:lnTo>
                  <a:lnTo>
                    <a:pt x="6842" y="769"/>
                  </a:lnTo>
                  <a:lnTo>
                    <a:pt x="6848" y="779"/>
                  </a:lnTo>
                  <a:lnTo>
                    <a:pt x="6855" y="787"/>
                  </a:lnTo>
                  <a:lnTo>
                    <a:pt x="6864" y="794"/>
                  </a:lnTo>
                  <a:lnTo>
                    <a:pt x="6874" y="800"/>
                  </a:lnTo>
                  <a:lnTo>
                    <a:pt x="6885" y="805"/>
                  </a:lnTo>
                  <a:lnTo>
                    <a:pt x="6898" y="809"/>
                  </a:lnTo>
                  <a:lnTo>
                    <a:pt x="6931" y="815"/>
                  </a:lnTo>
                  <a:lnTo>
                    <a:pt x="6970" y="816"/>
                  </a:lnTo>
                  <a:lnTo>
                    <a:pt x="7017" y="815"/>
                  </a:lnTo>
                  <a:lnTo>
                    <a:pt x="7017" y="951"/>
                  </a:lnTo>
                  <a:close/>
                  <a:moveTo>
                    <a:pt x="7489" y="279"/>
                  </a:moveTo>
                  <a:lnTo>
                    <a:pt x="7446" y="281"/>
                  </a:lnTo>
                  <a:lnTo>
                    <a:pt x="7405" y="286"/>
                  </a:lnTo>
                  <a:lnTo>
                    <a:pt x="7364" y="294"/>
                  </a:lnTo>
                  <a:lnTo>
                    <a:pt x="7326" y="306"/>
                  </a:lnTo>
                  <a:lnTo>
                    <a:pt x="7290" y="320"/>
                  </a:lnTo>
                  <a:lnTo>
                    <a:pt x="7256" y="337"/>
                  </a:lnTo>
                  <a:lnTo>
                    <a:pt x="7224" y="357"/>
                  </a:lnTo>
                  <a:lnTo>
                    <a:pt x="7209" y="368"/>
                  </a:lnTo>
                  <a:lnTo>
                    <a:pt x="7195" y="379"/>
                  </a:lnTo>
                  <a:lnTo>
                    <a:pt x="7168" y="403"/>
                  </a:lnTo>
                  <a:lnTo>
                    <a:pt x="7144" y="430"/>
                  </a:lnTo>
                  <a:lnTo>
                    <a:pt x="7124" y="458"/>
                  </a:lnTo>
                  <a:lnTo>
                    <a:pt x="7106" y="488"/>
                  </a:lnTo>
                  <a:lnTo>
                    <a:pt x="7093" y="520"/>
                  </a:lnTo>
                  <a:lnTo>
                    <a:pt x="7083" y="553"/>
                  </a:lnTo>
                  <a:lnTo>
                    <a:pt x="7076" y="587"/>
                  </a:lnTo>
                  <a:lnTo>
                    <a:pt x="7075" y="624"/>
                  </a:lnTo>
                  <a:lnTo>
                    <a:pt x="7076" y="660"/>
                  </a:lnTo>
                  <a:lnTo>
                    <a:pt x="7083" y="694"/>
                  </a:lnTo>
                  <a:lnTo>
                    <a:pt x="7093" y="728"/>
                  </a:lnTo>
                  <a:lnTo>
                    <a:pt x="7106" y="759"/>
                  </a:lnTo>
                  <a:lnTo>
                    <a:pt x="7124" y="789"/>
                  </a:lnTo>
                  <a:lnTo>
                    <a:pt x="7144" y="818"/>
                  </a:lnTo>
                  <a:lnTo>
                    <a:pt x="7168" y="844"/>
                  </a:lnTo>
                  <a:lnTo>
                    <a:pt x="7180" y="857"/>
                  </a:lnTo>
                  <a:lnTo>
                    <a:pt x="7195" y="868"/>
                  </a:lnTo>
                  <a:lnTo>
                    <a:pt x="7224" y="890"/>
                  </a:lnTo>
                  <a:lnTo>
                    <a:pt x="7239" y="901"/>
                  </a:lnTo>
                  <a:lnTo>
                    <a:pt x="7256" y="910"/>
                  </a:lnTo>
                  <a:lnTo>
                    <a:pt x="7290" y="927"/>
                  </a:lnTo>
                  <a:lnTo>
                    <a:pt x="7326" y="941"/>
                  </a:lnTo>
                  <a:lnTo>
                    <a:pt x="7364" y="953"/>
                  </a:lnTo>
                  <a:lnTo>
                    <a:pt x="7405" y="961"/>
                  </a:lnTo>
                  <a:lnTo>
                    <a:pt x="7446" y="966"/>
                  </a:lnTo>
                  <a:lnTo>
                    <a:pt x="7489" y="968"/>
                  </a:lnTo>
                  <a:lnTo>
                    <a:pt x="7532" y="966"/>
                  </a:lnTo>
                  <a:lnTo>
                    <a:pt x="7573" y="961"/>
                  </a:lnTo>
                  <a:lnTo>
                    <a:pt x="7614" y="953"/>
                  </a:lnTo>
                  <a:lnTo>
                    <a:pt x="7652" y="941"/>
                  </a:lnTo>
                  <a:lnTo>
                    <a:pt x="7688" y="927"/>
                  </a:lnTo>
                  <a:lnTo>
                    <a:pt x="7722" y="910"/>
                  </a:lnTo>
                  <a:lnTo>
                    <a:pt x="7754" y="890"/>
                  </a:lnTo>
                  <a:lnTo>
                    <a:pt x="7768" y="880"/>
                  </a:lnTo>
                  <a:lnTo>
                    <a:pt x="7783" y="868"/>
                  </a:lnTo>
                  <a:lnTo>
                    <a:pt x="7809" y="844"/>
                  </a:lnTo>
                  <a:lnTo>
                    <a:pt x="7833" y="818"/>
                  </a:lnTo>
                  <a:lnTo>
                    <a:pt x="7854" y="789"/>
                  </a:lnTo>
                  <a:lnTo>
                    <a:pt x="7870" y="759"/>
                  </a:lnTo>
                  <a:lnTo>
                    <a:pt x="7885" y="728"/>
                  </a:lnTo>
                  <a:lnTo>
                    <a:pt x="7894" y="694"/>
                  </a:lnTo>
                  <a:lnTo>
                    <a:pt x="7900" y="660"/>
                  </a:lnTo>
                  <a:lnTo>
                    <a:pt x="7903" y="624"/>
                  </a:lnTo>
                  <a:lnTo>
                    <a:pt x="7900" y="587"/>
                  </a:lnTo>
                  <a:lnTo>
                    <a:pt x="7894" y="553"/>
                  </a:lnTo>
                  <a:lnTo>
                    <a:pt x="7885" y="520"/>
                  </a:lnTo>
                  <a:lnTo>
                    <a:pt x="7870" y="488"/>
                  </a:lnTo>
                  <a:lnTo>
                    <a:pt x="7854" y="458"/>
                  </a:lnTo>
                  <a:lnTo>
                    <a:pt x="7833" y="430"/>
                  </a:lnTo>
                  <a:lnTo>
                    <a:pt x="7809" y="403"/>
                  </a:lnTo>
                  <a:lnTo>
                    <a:pt x="7797" y="391"/>
                  </a:lnTo>
                  <a:lnTo>
                    <a:pt x="7783" y="379"/>
                  </a:lnTo>
                  <a:lnTo>
                    <a:pt x="7754" y="357"/>
                  </a:lnTo>
                  <a:lnTo>
                    <a:pt x="7738" y="347"/>
                  </a:lnTo>
                  <a:lnTo>
                    <a:pt x="7722" y="337"/>
                  </a:lnTo>
                  <a:lnTo>
                    <a:pt x="7688" y="320"/>
                  </a:lnTo>
                  <a:lnTo>
                    <a:pt x="7652" y="306"/>
                  </a:lnTo>
                  <a:lnTo>
                    <a:pt x="7614" y="294"/>
                  </a:lnTo>
                  <a:lnTo>
                    <a:pt x="7573" y="286"/>
                  </a:lnTo>
                  <a:lnTo>
                    <a:pt x="7532" y="281"/>
                  </a:lnTo>
                  <a:lnTo>
                    <a:pt x="7489" y="279"/>
                  </a:lnTo>
                  <a:close/>
                  <a:moveTo>
                    <a:pt x="7489" y="821"/>
                  </a:moveTo>
                  <a:lnTo>
                    <a:pt x="7464" y="820"/>
                  </a:lnTo>
                  <a:lnTo>
                    <a:pt x="7441" y="817"/>
                  </a:lnTo>
                  <a:lnTo>
                    <a:pt x="7418" y="813"/>
                  </a:lnTo>
                  <a:lnTo>
                    <a:pt x="7396" y="806"/>
                  </a:lnTo>
                  <a:lnTo>
                    <a:pt x="7376" y="798"/>
                  </a:lnTo>
                  <a:lnTo>
                    <a:pt x="7357" y="788"/>
                  </a:lnTo>
                  <a:lnTo>
                    <a:pt x="7339" y="777"/>
                  </a:lnTo>
                  <a:lnTo>
                    <a:pt x="7322" y="765"/>
                  </a:lnTo>
                  <a:lnTo>
                    <a:pt x="7308" y="751"/>
                  </a:lnTo>
                  <a:lnTo>
                    <a:pt x="7294" y="736"/>
                  </a:lnTo>
                  <a:lnTo>
                    <a:pt x="7282" y="720"/>
                  </a:lnTo>
                  <a:lnTo>
                    <a:pt x="7273" y="702"/>
                  </a:lnTo>
                  <a:lnTo>
                    <a:pt x="7266" y="684"/>
                  </a:lnTo>
                  <a:lnTo>
                    <a:pt x="7260" y="665"/>
                  </a:lnTo>
                  <a:lnTo>
                    <a:pt x="7256" y="645"/>
                  </a:lnTo>
                  <a:lnTo>
                    <a:pt x="7255" y="624"/>
                  </a:lnTo>
                  <a:lnTo>
                    <a:pt x="7256" y="603"/>
                  </a:lnTo>
                  <a:lnTo>
                    <a:pt x="7260" y="582"/>
                  </a:lnTo>
                  <a:lnTo>
                    <a:pt x="7266" y="563"/>
                  </a:lnTo>
                  <a:lnTo>
                    <a:pt x="7273" y="545"/>
                  </a:lnTo>
                  <a:lnTo>
                    <a:pt x="7282" y="528"/>
                  </a:lnTo>
                  <a:lnTo>
                    <a:pt x="7294" y="511"/>
                  </a:lnTo>
                  <a:lnTo>
                    <a:pt x="7322" y="482"/>
                  </a:lnTo>
                  <a:lnTo>
                    <a:pt x="7339" y="470"/>
                  </a:lnTo>
                  <a:lnTo>
                    <a:pt x="7357" y="459"/>
                  </a:lnTo>
                  <a:lnTo>
                    <a:pt x="7376" y="449"/>
                  </a:lnTo>
                  <a:lnTo>
                    <a:pt x="7396" y="441"/>
                  </a:lnTo>
                  <a:lnTo>
                    <a:pt x="7418" y="435"/>
                  </a:lnTo>
                  <a:lnTo>
                    <a:pt x="7441" y="430"/>
                  </a:lnTo>
                  <a:lnTo>
                    <a:pt x="7464" y="427"/>
                  </a:lnTo>
                  <a:lnTo>
                    <a:pt x="7489" y="426"/>
                  </a:lnTo>
                  <a:lnTo>
                    <a:pt x="7513" y="427"/>
                  </a:lnTo>
                  <a:lnTo>
                    <a:pt x="7537" y="430"/>
                  </a:lnTo>
                  <a:lnTo>
                    <a:pt x="7560" y="435"/>
                  </a:lnTo>
                  <a:lnTo>
                    <a:pt x="7581" y="441"/>
                  </a:lnTo>
                  <a:lnTo>
                    <a:pt x="7602" y="449"/>
                  </a:lnTo>
                  <a:lnTo>
                    <a:pt x="7621" y="459"/>
                  </a:lnTo>
                  <a:lnTo>
                    <a:pt x="7639" y="470"/>
                  </a:lnTo>
                  <a:lnTo>
                    <a:pt x="7656" y="482"/>
                  </a:lnTo>
                  <a:lnTo>
                    <a:pt x="7670" y="496"/>
                  </a:lnTo>
                  <a:lnTo>
                    <a:pt x="7683" y="511"/>
                  </a:lnTo>
                  <a:lnTo>
                    <a:pt x="7695" y="528"/>
                  </a:lnTo>
                  <a:lnTo>
                    <a:pt x="7705" y="545"/>
                  </a:lnTo>
                  <a:lnTo>
                    <a:pt x="7712" y="563"/>
                  </a:lnTo>
                  <a:lnTo>
                    <a:pt x="7718" y="582"/>
                  </a:lnTo>
                  <a:lnTo>
                    <a:pt x="7720" y="603"/>
                  </a:lnTo>
                  <a:lnTo>
                    <a:pt x="7722" y="624"/>
                  </a:lnTo>
                  <a:lnTo>
                    <a:pt x="7720" y="645"/>
                  </a:lnTo>
                  <a:lnTo>
                    <a:pt x="7718" y="665"/>
                  </a:lnTo>
                  <a:lnTo>
                    <a:pt x="7712" y="684"/>
                  </a:lnTo>
                  <a:lnTo>
                    <a:pt x="7705" y="702"/>
                  </a:lnTo>
                  <a:lnTo>
                    <a:pt x="7695" y="720"/>
                  </a:lnTo>
                  <a:lnTo>
                    <a:pt x="7683" y="736"/>
                  </a:lnTo>
                  <a:lnTo>
                    <a:pt x="7656" y="765"/>
                  </a:lnTo>
                  <a:lnTo>
                    <a:pt x="7639" y="777"/>
                  </a:lnTo>
                  <a:lnTo>
                    <a:pt x="7621" y="788"/>
                  </a:lnTo>
                  <a:lnTo>
                    <a:pt x="7602" y="798"/>
                  </a:lnTo>
                  <a:lnTo>
                    <a:pt x="7581" y="806"/>
                  </a:lnTo>
                  <a:lnTo>
                    <a:pt x="7560" y="813"/>
                  </a:lnTo>
                  <a:lnTo>
                    <a:pt x="7537" y="817"/>
                  </a:lnTo>
                  <a:lnTo>
                    <a:pt x="7513" y="820"/>
                  </a:lnTo>
                  <a:lnTo>
                    <a:pt x="7489" y="821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4776788" y="554038"/>
              <a:ext cx="347663" cy="347663"/>
            </a:xfrm>
            <a:custGeom>
              <a:avLst/>
              <a:gdLst>
                <a:gd name="T0" fmla="*/ 974 w 1312"/>
                <a:gd name="T1" fmla="*/ 952 h 1093"/>
                <a:gd name="T2" fmla="*/ 1044 w 1312"/>
                <a:gd name="T3" fmla="*/ 970 h 1093"/>
                <a:gd name="T4" fmla="*/ 1102 w 1312"/>
                <a:gd name="T5" fmla="*/ 947 h 1093"/>
                <a:gd name="T6" fmla="*/ 1152 w 1312"/>
                <a:gd name="T7" fmla="*/ 903 h 1093"/>
                <a:gd name="T8" fmla="*/ 1197 w 1312"/>
                <a:gd name="T9" fmla="*/ 855 h 1093"/>
                <a:gd name="T10" fmla="*/ 1235 w 1312"/>
                <a:gd name="T11" fmla="*/ 803 h 1093"/>
                <a:gd name="T12" fmla="*/ 1272 w 1312"/>
                <a:gd name="T13" fmla="*/ 733 h 1093"/>
                <a:gd name="T14" fmla="*/ 1294 w 1312"/>
                <a:gd name="T15" fmla="*/ 674 h 1093"/>
                <a:gd name="T16" fmla="*/ 1307 w 1312"/>
                <a:gd name="T17" fmla="*/ 611 h 1093"/>
                <a:gd name="T18" fmla="*/ 1312 w 1312"/>
                <a:gd name="T19" fmla="*/ 546 h 1093"/>
                <a:gd name="T20" fmla="*/ 1306 w 1312"/>
                <a:gd name="T21" fmla="*/ 477 h 1093"/>
                <a:gd name="T22" fmla="*/ 1290 w 1312"/>
                <a:gd name="T23" fmla="*/ 410 h 1093"/>
                <a:gd name="T24" fmla="*/ 1260 w 1312"/>
                <a:gd name="T25" fmla="*/ 334 h 1093"/>
                <a:gd name="T26" fmla="*/ 1233 w 1312"/>
                <a:gd name="T27" fmla="*/ 286 h 1093"/>
                <a:gd name="T28" fmla="*/ 1199 w 1312"/>
                <a:gd name="T29" fmla="*/ 241 h 1093"/>
                <a:gd name="T30" fmla="*/ 1142 w 1312"/>
                <a:gd name="T31" fmla="*/ 179 h 1093"/>
                <a:gd name="T32" fmla="*/ 1073 w 1312"/>
                <a:gd name="T33" fmla="*/ 125 h 1093"/>
                <a:gd name="T34" fmla="*/ 1010 w 1312"/>
                <a:gd name="T35" fmla="*/ 86 h 1093"/>
                <a:gd name="T36" fmla="*/ 940 w 1312"/>
                <a:gd name="T37" fmla="*/ 54 h 1093"/>
                <a:gd name="T38" fmla="*/ 851 w 1312"/>
                <a:gd name="T39" fmla="*/ 25 h 1093"/>
                <a:gd name="T40" fmla="*/ 789 w 1312"/>
                <a:gd name="T41" fmla="*/ 11 h 1093"/>
                <a:gd name="T42" fmla="*/ 723 w 1312"/>
                <a:gd name="T43" fmla="*/ 3 h 1093"/>
                <a:gd name="T44" fmla="*/ 627 w 1312"/>
                <a:gd name="T45" fmla="*/ 1 h 1093"/>
                <a:gd name="T46" fmla="*/ 569 w 1312"/>
                <a:gd name="T47" fmla="*/ 5 h 1093"/>
                <a:gd name="T48" fmla="*/ 471 w 1312"/>
                <a:gd name="T49" fmla="*/ 22 h 1093"/>
                <a:gd name="T50" fmla="*/ 443 w 1312"/>
                <a:gd name="T51" fmla="*/ 65 h 1093"/>
                <a:gd name="T52" fmla="*/ 458 w 1312"/>
                <a:gd name="T53" fmla="*/ 132 h 1093"/>
                <a:gd name="T54" fmla="*/ 458 w 1312"/>
                <a:gd name="T55" fmla="*/ 206 h 1093"/>
                <a:gd name="T56" fmla="*/ 438 w 1312"/>
                <a:gd name="T57" fmla="*/ 280 h 1093"/>
                <a:gd name="T58" fmla="*/ 414 w 1312"/>
                <a:gd name="T59" fmla="*/ 333 h 1093"/>
                <a:gd name="T60" fmla="*/ 369 w 1312"/>
                <a:gd name="T61" fmla="*/ 395 h 1093"/>
                <a:gd name="T62" fmla="*/ 326 w 1312"/>
                <a:gd name="T63" fmla="*/ 437 h 1093"/>
                <a:gd name="T64" fmla="*/ 275 w 1312"/>
                <a:gd name="T65" fmla="*/ 473 h 1093"/>
                <a:gd name="T66" fmla="*/ 200 w 1312"/>
                <a:gd name="T67" fmla="*/ 511 h 1093"/>
                <a:gd name="T68" fmla="*/ 137 w 1312"/>
                <a:gd name="T69" fmla="*/ 532 h 1093"/>
                <a:gd name="T70" fmla="*/ 71 w 1312"/>
                <a:gd name="T71" fmla="*/ 545 h 1093"/>
                <a:gd name="T72" fmla="*/ 2 w 1312"/>
                <a:gd name="T73" fmla="*/ 563 h 1093"/>
                <a:gd name="T74" fmla="*/ 9 w 1312"/>
                <a:gd name="T75" fmla="*/ 630 h 1093"/>
                <a:gd name="T76" fmla="*/ 21 w 1312"/>
                <a:gd name="T77" fmla="*/ 683 h 1093"/>
                <a:gd name="T78" fmla="*/ 51 w 1312"/>
                <a:gd name="T79" fmla="*/ 757 h 1093"/>
                <a:gd name="T80" fmla="*/ 110 w 1312"/>
                <a:gd name="T81" fmla="*/ 848 h 1093"/>
                <a:gd name="T82" fmla="*/ 146 w 1312"/>
                <a:gd name="T83" fmla="*/ 889 h 1093"/>
                <a:gd name="T84" fmla="*/ 208 w 1312"/>
                <a:gd name="T85" fmla="*/ 945 h 1093"/>
                <a:gd name="T86" fmla="*/ 292 w 1312"/>
                <a:gd name="T87" fmla="*/ 1001 h 1093"/>
                <a:gd name="T88" fmla="*/ 386 w 1312"/>
                <a:gd name="T89" fmla="*/ 1045 h 1093"/>
                <a:gd name="T90" fmla="*/ 459 w 1312"/>
                <a:gd name="T91" fmla="*/ 1068 h 1093"/>
                <a:gd name="T92" fmla="*/ 567 w 1312"/>
                <a:gd name="T93" fmla="*/ 1088 h 1093"/>
                <a:gd name="T94" fmla="*/ 642 w 1312"/>
                <a:gd name="T95" fmla="*/ 1077 h 1093"/>
                <a:gd name="T96" fmla="*/ 674 w 1312"/>
                <a:gd name="T97" fmla="*/ 1041 h 1093"/>
                <a:gd name="T98" fmla="*/ 713 w 1312"/>
                <a:gd name="T99" fmla="*/ 1009 h 1093"/>
                <a:gd name="T100" fmla="*/ 766 w 1312"/>
                <a:gd name="T101" fmla="*/ 979 h 1093"/>
                <a:gd name="T102" fmla="*/ 827 w 1312"/>
                <a:gd name="T103" fmla="*/ 959 h 1093"/>
                <a:gd name="T104" fmla="*/ 882 w 1312"/>
                <a:gd name="T105" fmla="*/ 95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12" h="1093">
                  <a:moveTo>
                    <a:pt x="917" y="948"/>
                  </a:moveTo>
                  <a:lnTo>
                    <a:pt x="936" y="949"/>
                  </a:lnTo>
                  <a:lnTo>
                    <a:pt x="956" y="950"/>
                  </a:lnTo>
                  <a:lnTo>
                    <a:pt x="974" y="952"/>
                  </a:lnTo>
                  <a:lnTo>
                    <a:pt x="993" y="956"/>
                  </a:lnTo>
                  <a:lnTo>
                    <a:pt x="1010" y="960"/>
                  </a:lnTo>
                  <a:lnTo>
                    <a:pt x="1028" y="964"/>
                  </a:lnTo>
                  <a:lnTo>
                    <a:pt x="1044" y="970"/>
                  </a:lnTo>
                  <a:lnTo>
                    <a:pt x="1061" y="977"/>
                  </a:lnTo>
                  <a:lnTo>
                    <a:pt x="1076" y="967"/>
                  </a:lnTo>
                  <a:lnTo>
                    <a:pt x="1089" y="957"/>
                  </a:lnTo>
                  <a:lnTo>
                    <a:pt x="1102" y="947"/>
                  </a:lnTo>
                  <a:lnTo>
                    <a:pt x="1115" y="937"/>
                  </a:lnTo>
                  <a:lnTo>
                    <a:pt x="1128" y="926"/>
                  </a:lnTo>
                  <a:lnTo>
                    <a:pt x="1140" y="915"/>
                  </a:lnTo>
                  <a:lnTo>
                    <a:pt x="1152" y="903"/>
                  </a:lnTo>
                  <a:lnTo>
                    <a:pt x="1164" y="892"/>
                  </a:lnTo>
                  <a:lnTo>
                    <a:pt x="1176" y="880"/>
                  </a:lnTo>
                  <a:lnTo>
                    <a:pt x="1187" y="868"/>
                  </a:lnTo>
                  <a:lnTo>
                    <a:pt x="1197" y="855"/>
                  </a:lnTo>
                  <a:lnTo>
                    <a:pt x="1208" y="843"/>
                  </a:lnTo>
                  <a:lnTo>
                    <a:pt x="1217" y="830"/>
                  </a:lnTo>
                  <a:lnTo>
                    <a:pt x="1227" y="817"/>
                  </a:lnTo>
                  <a:lnTo>
                    <a:pt x="1235" y="803"/>
                  </a:lnTo>
                  <a:lnTo>
                    <a:pt x="1244" y="790"/>
                  </a:lnTo>
                  <a:lnTo>
                    <a:pt x="1259" y="762"/>
                  </a:lnTo>
                  <a:lnTo>
                    <a:pt x="1266" y="748"/>
                  </a:lnTo>
                  <a:lnTo>
                    <a:pt x="1272" y="733"/>
                  </a:lnTo>
                  <a:lnTo>
                    <a:pt x="1278" y="719"/>
                  </a:lnTo>
                  <a:lnTo>
                    <a:pt x="1284" y="704"/>
                  </a:lnTo>
                  <a:lnTo>
                    <a:pt x="1289" y="689"/>
                  </a:lnTo>
                  <a:lnTo>
                    <a:pt x="1294" y="674"/>
                  </a:lnTo>
                  <a:lnTo>
                    <a:pt x="1298" y="658"/>
                  </a:lnTo>
                  <a:lnTo>
                    <a:pt x="1301" y="643"/>
                  </a:lnTo>
                  <a:lnTo>
                    <a:pt x="1305" y="626"/>
                  </a:lnTo>
                  <a:lnTo>
                    <a:pt x="1307" y="611"/>
                  </a:lnTo>
                  <a:lnTo>
                    <a:pt x="1310" y="595"/>
                  </a:lnTo>
                  <a:lnTo>
                    <a:pt x="1311" y="579"/>
                  </a:lnTo>
                  <a:lnTo>
                    <a:pt x="1311" y="562"/>
                  </a:lnTo>
                  <a:lnTo>
                    <a:pt x="1312" y="546"/>
                  </a:lnTo>
                  <a:lnTo>
                    <a:pt x="1311" y="532"/>
                  </a:lnTo>
                  <a:lnTo>
                    <a:pt x="1311" y="518"/>
                  </a:lnTo>
                  <a:lnTo>
                    <a:pt x="1308" y="490"/>
                  </a:lnTo>
                  <a:lnTo>
                    <a:pt x="1306" y="477"/>
                  </a:lnTo>
                  <a:lnTo>
                    <a:pt x="1304" y="463"/>
                  </a:lnTo>
                  <a:lnTo>
                    <a:pt x="1299" y="436"/>
                  </a:lnTo>
                  <a:lnTo>
                    <a:pt x="1295" y="423"/>
                  </a:lnTo>
                  <a:lnTo>
                    <a:pt x="1290" y="410"/>
                  </a:lnTo>
                  <a:lnTo>
                    <a:pt x="1282" y="384"/>
                  </a:lnTo>
                  <a:lnTo>
                    <a:pt x="1271" y="358"/>
                  </a:lnTo>
                  <a:lnTo>
                    <a:pt x="1266" y="346"/>
                  </a:lnTo>
                  <a:lnTo>
                    <a:pt x="1260" y="334"/>
                  </a:lnTo>
                  <a:lnTo>
                    <a:pt x="1253" y="321"/>
                  </a:lnTo>
                  <a:lnTo>
                    <a:pt x="1247" y="309"/>
                  </a:lnTo>
                  <a:lnTo>
                    <a:pt x="1240" y="298"/>
                  </a:lnTo>
                  <a:lnTo>
                    <a:pt x="1233" y="286"/>
                  </a:lnTo>
                  <a:lnTo>
                    <a:pt x="1224" y="274"/>
                  </a:lnTo>
                  <a:lnTo>
                    <a:pt x="1217" y="263"/>
                  </a:lnTo>
                  <a:lnTo>
                    <a:pt x="1209" y="252"/>
                  </a:lnTo>
                  <a:lnTo>
                    <a:pt x="1199" y="241"/>
                  </a:lnTo>
                  <a:lnTo>
                    <a:pt x="1181" y="219"/>
                  </a:lnTo>
                  <a:lnTo>
                    <a:pt x="1162" y="199"/>
                  </a:lnTo>
                  <a:lnTo>
                    <a:pt x="1151" y="189"/>
                  </a:lnTo>
                  <a:lnTo>
                    <a:pt x="1142" y="179"/>
                  </a:lnTo>
                  <a:lnTo>
                    <a:pt x="1120" y="160"/>
                  </a:lnTo>
                  <a:lnTo>
                    <a:pt x="1108" y="151"/>
                  </a:lnTo>
                  <a:lnTo>
                    <a:pt x="1097" y="142"/>
                  </a:lnTo>
                  <a:lnTo>
                    <a:pt x="1073" y="125"/>
                  </a:lnTo>
                  <a:lnTo>
                    <a:pt x="1061" y="117"/>
                  </a:lnTo>
                  <a:lnTo>
                    <a:pt x="1048" y="109"/>
                  </a:lnTo>
                  <a:lnTo>
                    <a:pt x="1023" y="93"/>
                  </a:lnTo>
                  <a:lnTo>
                    <a:pt x="1010" y="86"/>
                  </a:lnTo>
                  <a:lnTo>
                    <a:pt x="996" y="79"/>
                  </a:lnTo>
                  <a:lnTo>
                    <a:pt x="969" y="66"/>
                  </a:lnTo>
                  <a:lnTo>
                    <a:pt x="954" y="60"/>
                  </a:lnTo>
                  <a:lnTo>
                    <a:pt x="940" y="54"/>
                  </a:lnTo>
                  <a:lnTo>
                    <a:pt x="911" y="43"/>
                  </a:lnTo>
                  <a:lnTo>
                    <a:pt x="881" y="33"/>
                  </a:lnTo>
                  <a:lnTo>
                    <a:pt x="867" y="29"/>
                  </a:lnTo>
                  <a:lnTo>
                    <a:pt x="851" y="25"/>
                  </a:lnTo>
                  <a:lnTo>
                    <a:pt x="836" y="21"/>
                  </a:lnTo>
                  <a:lnTo>
                    <a:pt x="820" y="17"/>
                  </a:lnTo>
                  <a:lnTo>
                    <a:pt x="804" y="14"/>
                  </a:lnTo>
                  <a:lnTo>
                    <a:pt x="789" y="11"/>
                  </a:lnTo>
                  <a:lnTo>
                    <a:pt x="772" y="9"/>
                  </a:lnTo>
                  <a:lnTo>
                    <a:pt x="756" y="6"/>
                  </a:lnTo>
                  <a:lnTo>
                    <a:pt x="740" y="4"/>
                  </a:lnTo>
                  <a:lnTo>
                    <a:pt x="723" y="3"/>
                  </a:lnTo>
                  <a:lnTo>
                    <a:pt x="707" y="2"/>
                  </a:lnTo>
                  <a:lnTo>
                    <a:pt x="690" y="1"/>
                  </a:lnTo>
                  <a:lnTo>
                    <a:pt x="657" y="0"/>
                  </a:lnTo>
                  <a:lnTo>
                    <a:pt x="627" y="1"/>
                  </a:lnTo>
                  <a:lnTo>
                    <a:pt x="612" y="1"/>
                  </a:lnTo>
                  <a:lnTo>
                    <a:pt x="598" y="2"/>
                  </a:lnTo>
                  <a:lnTo>
                    <a:pt x="582" y="3"/>
                  </a:lnTo>
                  <a:lnTo>
                    <a:pt x="569" y="5"/>
                  </a:lnTo>
                  <a:lnTo>
                    <a:pt x="540" y="9"/>
                  </a:lnTo>
                  <a:lnTo>
                    <a:pt x="512" y="13"/>
                  </a:lnTo>
                  <a:lnTo>
                    <a:pt x="484" y="19"/>
                  </a:lnTo>
                  <a:lnTo>
                    <a:pt x="471" y="22"/>
                  </a:lnTo>
                  <a:lnTo>
                    <a:pt x="458" y="26"/>
                  </a:lnTo>
                  <a:lnTo>
                    <a:pt x="431" y="33"/>
                  </a:lnTo>
                  <a:lnTo>
                    <a:pt x="437" y="49"/>
                  </a:lnTo>
                  <a:lnTo>
                    <a:pt x="443" y="65"/>
                  </a:lnTo>
                  <a:lnTo>
                    <a:pt x="448" y="81"/>
                  </a:lnTo>
                  <a:lnTo>
                    <a:pt x="452" y="98"/>
                  </a:lnTo>
                  <a:lnTo>
                    <a:pt x="455" y="115"/>
                  </a:lnTo>
                  <a:lnTo>
                    <a:pt x="458" y="132"/>
                  </a:lnTo>
                  <a:lnTo>
                    <a:pt x="459" y="149"/>
                  </a:lnTo>
                  <a:lnTo>
                    <a:pt x="460" y="167"/>
                  </a:lnTo>
                  <a:lnTo>
                    <a:pt x="459" y="186"/>
                  </a:lnTo>
                  <a:lnTo>
                    <a:pt x="458" y="206"/>
                  </a:lnTo>
                  <a:lnTo>
                    <a:pt x="454" y="225"/>
                  </a:lnTo>
                  <a:lnTo>
                    <a:pt x="450" y="244"/>
                  </a:lnTo>
                  <a:lnTo>
                    <a:pt x="446" y="262"/>
                  </a:lnTo>
                  <a:lnTo>
                    <a:pt x="438" y="280"/>
                  </a:lnTo>
                  <a:lnTo>
                    <a:pt x="436" y="289"/>
                  </a:lnTo>
                  <a:lnTo>
                    <a:pt x="431" y="298"/>
                  </a:lnTo>
                  <a:lnTo>
                    <a:pt x="424" y="316"/>
                  </a:lnTo>
                  <a:lnTo>
                    <a:pt x="414" y="333"/>
                  </a:lnTo>
                  <a:lnTo>
                    <a:pt x="405" y="349"/>
                  </a:lnTo>
                  <a:lnTo>
                    <a:pt x="393" y="365"/>
                  </a:lnTo>
                  <a:lnTo>
                    <a:pt x="381" y="381"/>
                  </a:lnTo>
                  <a:lnTo>
                    <a:pt x="369" y="395"/>
                  </a:lnTo>
                  <a:lnTo>
                    <a:pt x="354" y="410"/>
                  </a:lnTo>
                  <a:lnTo>
                    <a:pt x="340" y="424"/>
                  </a:lnTo>
                  <a:lnTo>
                    <a:pt x="333" y="431"/>
                  </a:lnTo>
                  <a:lnTo>
                    <a:pt x="326" y="437"/>
                  </a:lnTo>
                  <a:lnTo>
                    <a:pt x="309" y="450"/>
                  </a:lnTo>
                  <a:lnTo>
                    <a:pt x="293" y="462"/>
                  </a:lnTo>
                  <a:lnTo>
                    <a:pt x="284" y="468"/>
                  </a:lnTo>
                  <a:lnTo>
                    <a:pt x="275" y="473"/>
                  </a:lnTo>
                  <a:lnTo>
                    <a:pt x="257" y="484"/>
                  </a:lnTo>
                  <a:lnTo>
                    <a:pt x="239" y="494"/>
                  </a:lnTo>
                  <a:lnTo>
                    <a:pt x="220" y="503"/>
                  </a:lnTo>
                  <a:lnTo>
                    <a:pt x="200" y="511"/>
                  </a:lnTo>
                  <a:lnTo>
                    <a:pt x="179" y="519"/>
                  </a:lnTo>
                  <a:lnTo>
                    <a:pt x="159" y="526"/>
                  </a:lnTo>
                  <a:lnTo>
                    <a:pt x="148" y="529"/>
                  </a:lnTo>
                  <a:lnTo>
                    <a:pt x="137" y="532"/>
                  </a:lnTo>
                  <a:lnTo>
                    <a:pt x="116" y="537"/>
                  </a:lnTo>
                  <a:lnTo>
                    <a:pt x="93" y="541"/>
                  </a:lnTo>
                  <a:lnTo>
                    <a:pt x="82" y="543"/>
                  </a:lnTo>
                  <a:lnTo>
                    <a:pt x="71" y="545"/>
                  </a:lnTo>
                  <a:lnTo>
                    <a:pt x="48" y="547"/>
                  </a:lnTo>
                  <a:lnTo>
                    <a:pt x="24" y="549"/>
                  </a:lnTo>
                  <a:lnTo>
                    <a:pt x="0" y="549"/>
                  </a:lnTo>
                  <a:lnTo>
                    <a:pt x="2" y="563"/>
                  </a:lnTo>
                  <a:lnTo>
                    <a:pt x="2" y="576"/>
                  </a:lnTo>
                  <a:lnTo>
                    <a:pt x="4" y="603"/>
                  </a:lnTo>
                  <a:lnTo>
                    <a:pt x="6" y="617"/>
                  </a:lnTo>
                  <a:lnTo>
                    <a:pt x="9" y="630"/>
                  </a:lnTo>
                  <a:lnTo>
                    <a:pt x="11" y="644"/>
                  </a:lnTo>
                  <a:lnTo>
                    <a:pt x="15" y="657"/>
                  </a:lnTo>
                  <a:lnTo>
                    <a:pt x="17" y="670"/>
                  </a:lnTo>
                  <a:lnTo>
                    <a:pt x="21" y="683"/>
                  </a:lnTo>
                  <a:lnTo>
                    <a:pt x="30" y="708"/>
                  </a:lnTo>
                  <a:lnTo>
                    <a:pt x="40" y="733"/>
                  </a:lnTo>
                  <a:lnTo>
                    <a:pt x="45" y="745"/>
                  </a:lnTo>
                  <a:lnTo>
                    <a:pt x="51" y="757"/>
                  </a:lnTo>
                  <a:lnTo>
                    <a:pt x="64" y="781"/>
                  </a:lnTo>
                  <a:lnTo>
                    <a:pt x="77" y="804"/>
                  </a:lnTo>
                  <a:lnTo>
                    <a:pt x="93" y="826"/>
                  </a:lnTo>
                  <a:lnTo>
                    <a:pt x="110" y="848"/>
                  </a:lnTo>
                  <a:lnTo>
                    <a:pt x="118" y="859"/>
                  </a:lnTo>
                  <a:lnTo>
                    <a:pt x="126" y="869"/>
                  </a:lnTo>
                  <a:lnTo>
                    <a:pt x="136" y="879"/>
                  </a:lnTo>
                  <a:lnTo>
                    <a:pt x="146" y="889"/>
                  </a:lnTo>
                  <a:lnTo>
                    <a:pt x="155" y="899"/>
                  </a:lnTo>
                  <a:lnTo>
                    <a:pt x="165" y="909"/>
                  </a:lnTo>
                  <a:lnTo>
                    <a:pt x="186" y="927"/>
                  </a:lnTo>
                  <a:lnTo>
                    <a:pt x="208" y="945"/>
                  </a:lnTo>
                  <a:lnTo>
                    <a:pt x="231" y="962"/>
                  </a:lnTo>
                  <a:lnTo>
                    <a:pt x="255" y="979"/>
                  </a:lnTo>
                  <a:lnTo>
                    <a:pt x="279" y="994"/>
                  </a:lnTo>
                  <a:lnTo>
                    <a:pt x="292" y="1001"/>
                  </a:lnTo>
                  <a:lnTo>
                    <a:pt x="304" y="1008"/>
                  </a:lnTo>
                  <a:lnTo>
                    <a:pt x="330" y="1021"/>
                  </a:lnTo>
                  <a:lnTo>
                    <a:pt x="358" y="1034"/>
                  </a:lnTo>
                  <a:lnTo>
                    <a:pt x="386" y="1045"/>
                  </a:lnTo>
                  <a:lnTo>
                    <a:pt x="414" y="1055"/>
                  </a:lnTo>
                  <a:lnTo>
                    <a:pt x="429" y="1060"/>
                  </a:lnTo>
                  <a:lnTo>
                    <a:pt x="444" y="1064"/>
                  </a:lnTo>
                  <a:lnTo>
                    <a:pt x="459" y="1068"/>
                  </a:lnTo>
                  <a:lnTo>
                    <a:pt x="473" y="1072"/>
                  </a:lnTo>
                  <a:lnTo>
                    <a:pt x="504" y="1078"/>
                  </a:lnTo>
                  <a:lnTo>
                    <a:pt x="536" y="1084"/>
                  </a:lnTo>
                  <a:lnTo>
                    <a:pt x="567" y="1088"/>
                  </a:lnTo>
                  <a:lnTo>
                    <a:pt x="584" y="1090"/>
                  </a:lnTo>
                  <a:lnTo>
                    <a:pt x="599" y="1091"/>
                  </a:lnTo>
                  <a:lnTo>
                    <a:pt x="632" y="1093"/>
                  </a:lnTo>
                  <a:lnTo>
                    <a:pt x="642" y="1077"/>
                  </a:lnTo>
                  <a:lnTo>
                    <a:pt x="654" y="1062"/>
                  </a:lnTo>
                  <a:lnTo>
                    <a:pt x="660" y="1055"/>
                  </a:lnTo>
                  <a:lnTo>
                    <a:pt x="668" y="1048"/>
                  </a:lnTo>
                  <a:lnTo>
                    <a:pt x="674" y="1041"/>
                  </a:lnTo>
                  <a:lnTo>
                    <a:pt x="681" y="1034"/>
                  </a:lnTo>
                  <a:lnTo>
                    <a:pt x="689" y="1027"/>
                  </a:lnTo>
                  <a:lnTo>
                    <a:pt x="696" y="1021"/>
                  </a:lnTo>
                  <a:lnTo>
                    <a:pt x="713" y="1009"/>
                  </a:lnTo>
                  <a:lnTo>
                    <a:pt x="730" y="998"/>
                  </a:lnTo>
                  <a:lnTo>
                    <a:pt x="748" y="988"/>
                  </a:lnTo>
                  <a:lnTo>
                    <a:pt x="758" y="984"/>
                  </a:lnTo>
                  <a:lnTo>
                    <a:pt x="766" y="979"/>
                  </a:lnTo>
                  <a:lnTo>
                    <a:pt x="786" y="971"/>
                  </a:lnTo>
                  <a:lnTo>
                    <a:pt x="796" y="968"/>
                  </a:lnTo>
                  <a:lnTo>
                    <a:pt x="807" y="964"/>
                  </a:lnTo>
                  <a:lnTo>
                    <a:pt x="827" y="959"/>
                  </a:lnTo>
                  <a:lnTo>
                    <a:pt x="849" y="954"/>
                  </a:lnTo>
                  <a:lnTo>
                    <a:pt x="860" y="952"/>
                  </a:lnTo>
                  <a:lnTo>
                    <a:pt x="872" y="951"/>
                  </a:lnTo>
                  <a:lnTo>
                    <a:pt x="882" y="950"/>
                  </a:lnTo>
                  <a:lnTo>
                    <a:pt x="894" y="949"/>
                  </a:lnTo>
                  <a:lnTo>
                    <a:pt x="917" y="948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4935538" y="863601"/>
              <a:ext cx="169863" cy="161925"/>
            </a:xfrm>
            <a:custGeom>
              <a:avLst/>
              <a:gdLst>
                <a:gd name="T0" fmla="*/ 444 w 642"/>
                <a:gd name="T1" fmla="*/ 13 h 506"/>
                <a:gd name="T2" fmla="*/ 399 w 642"/>
                <a:gd name="T3" fmla="*/ 38 h 506"/>
                <a:gd name="T4" fmla="*/ 352 w 642"/>
                <a:gd name="T5" fmla="*/ 59 h 506"/>
                <a:gd name="T6" fmla="*/ 303 w 642"/>
                <a:gd name="T7" fmla="*/ 77 h 506"/>
                <a:gd name="T8" fmla="*/ 253 w 642"/>
                <a:gd name="T9" fmla="*/ 92 h 506"/>
                <a:gd name="T10" fmla="*/ 213 w 642"/>
                <a:gd name="T11" fmla="*/ 101 h 506"/>
                <a:gd name="T12" fmla="*/ 172 w 642"/>
                <a:gd name="T13" fmla="*/ 108 h 506"/>
                <a:gd name="T14" fmla="*/ 117 w 642"/>
                <a:gd name="T15" fmla="*/ 114 h 506"/>
                <a:gd name="T16" fmla="*/ 88 w 642"/>
                <a:gd name="T17" fmla="*/ 116 h 506"/>
                <a:gd name="T18" fmla="*/ 36 w 642"/>
                <a:gd name="T19" fmla="*/ 116 h 506"/>
                <a:gd name="T20" fmla="*/ 27 w 642"/>
                <a:gd name="T21" fmla="*/ 130 h 506"/>
                <a:gd name="T22" fmla="*/ 14 w 642"/>
                <a:gd name="T23" fmla="*/ 159 h 506"/>
                <a:gd name="T24" fmla="*/ 7 w 642"/>
                <a:gd name="T25" fmla="*/ 182 h 506"/>
                <a:gd name="T26" fmla="*/ 2 w 642"/>
                <a:gd name="T27" fmla="*/ 206 h 506"/>
                <a:gd name="T28" fmla="*/ 1 w 642"/>
                <a:gd name="T29" fmla="*/ 222 h 506"/>
                <a:gd name="T30" fmla="*/ 1 w 642"/>
                <a:gd name="T31" fmla="*/ 253 h 506"/>
                <a:gd name="T32" fmla="*/ 3 w 642"/>
                <a:gd name="T33" fmla="*/ 280 h 506"/>
                <a:gd name="T34" fmla="*/ 10 w 642"/>
                <a:gd name="T35" fmla="*/ 306 h 506"/>
                <a:gd name="T36" fmla="*/ 19 w 642"/>
                <a:gd name="T37" fmla="*/ 331 h 506"/>
                <a:gd name="T38" fmla="*/ 32 w 642"/>
                <a:gd name="T39" fmla="*/ 355 h 506"/>
                <a:gd name="T40" fmla="*/ 46 w 642"/>
                <a:gd name="T41" fmla="*/ 378 h 506"/>
                <a:gd name="T42" fmla="*/ 63 w 642"/>
                <a:gd name="T43" fmla="*/ 399 h 506"/>
                <a:gd name="T44" fmla="*/ 84 w 642"/>
                <a:gd name="T45" fmla="*/ 419 h 506"/>
                <a:gd name="T46" fmla="*/ 105 w 642"/>
                <a:gd name="T47" fmla="*/ 437 h 506"/>
                <a:gd name="T48" fmla="*/ 129 w 642"/>
                <a:gd name="T49" fmla="*/ 453 h 506"/>
                <a:gd name="T50" fmla="*/ 154 w 642"/>
                <a:gd name="T51" fmla="*/ 468 h 506"/>
                <a:gd name="T52" fmla="*/ 182 w 642"/>
                <a:gd name="T53" fmla="*/ 480 h 506"/>
                <a:gd name="T54" fmla="*/ 211 w 642"/>
                <a:gd name="T55" fmla="*/ 490 h 506"/>
                <a:gd name="T56" fmla="*/ 241 w 642"/>
                <a:gd name="T57" fmla="*/ 498 h 506"/>
                <a:gd name="T58" fmla="*/ 264 w 642"/>
                <a:gd name="T59" fmla="*/ 502 h 506"/>
                <a:gd name="T60" fmla="*/ 288 w 642"/>
                <a:gd name="T61" fmla="*/ 505 h 506"/>
                <a:gd name="T62" fmla="*/ 321 w 642"/>
                <a:gd name="T63" fmla="*/ 506 h 506"/>
                <a:gd name="T64" fmla="*/ 354 w 642"/>
                <a:gd name="T65" fmla="*/ 505 h 506"/>
                <a:gd name="T66" fmla="*/ 386 w 642"/>
                <a:gd name="T67" fmla="*/ 501 h 506"/>
                <a:gd name="T68" fmla="*/ 416 w 642"/>
                <a:gd name="T69" fmla="*/ 494 h 506"/>
                <a:gd name="T70" fmla="*/ 446 w 642"/>
                <a:gd name="T71" fmla="*/ 485 h 506"/>
                <a:gd name="T72" fmla="*/ 474 w 642"/>
                <a:gd name="T73" fmla="*/ 474 h 506"/>
                <a:gd name="T74" fmla="*/ 500 w 642"/>
                <a:gd name="T75" fmla="*/ 461 h 506"/>
                <a:gd name="T76" fmla="*/ 525 w 642"/>
                <a:gd name="T77" fmla="*/ 445 h 506"/>
                <a:gd name="T78" fmla="*/ 548 w 642"/>
                <a:gd name="T79" fmla="*/ 428 h 506"/>
                <a:gd name="T80" fmla="*/ 568 w 642"/>
                <a:gd name="T81" fmla="*/ 409 h 506"/>
                <a:gd name="T82" fmla="*/ 588 w 642"/>
                <a:gd name="T83" fmla="*/ 388 h 506"/>
                <a:gd name="T84" fmla="*/ 603 w 642"/>
                <a:gd name="T85" fmla="*/ 366 h 506"/>
                <a:gd name="T86" fmla="*/ 616 w 642"/>
                <a:gd name="T87" fmla="*/ 343 h 506"/>
                <a:gd name="T88" fmla="*/ 627 w 642"/>
                <a:gd name="T89" fmla="*/ 318 h 506"/>
                <a:gd name="T90" fmla="*/ 636 w 642"/>
                <a:gd name="T91" fmla="*/ 293 h 506"/>
                <a:gd name="T92" fmla="*/ 638 w 642"/>
                <a:gd name="T93" fmla="*/ 280 h 506"/>
                <a:gd name="T94" fmla="*/ 642 w 642"/>
                <a:gd name="T95" fmla="*/ 253 h 506"/>
                <a:gd name="T96" fmla="*/ 642 w 642"/>
                <a:gd name="T97" fmla="*/ 219 h 506"/>
                <a:gd name="T98" fmla="*/ 634 w 642"/>
                <a:gd name="T99" fmla="*/ 182 h 506"/>
                <a:gd name="T100" fmla="*/ 630 w 642"/>
                <a:gd name="T101" fmla="*/ 163 h 506"/>
                <a:gd name="T102" fmla="*/ 614 w 642"/>
                <a:gd name="T103" fmla="*/ 129 h 506"/>
                <a:gd name="T104" fmla="*/ 592 w 642"/>
                <a:gd name="T105" fmla="*/ 96 h 506"/>
                <a:gd name="T106" fmla="*/ 580 w 642"/>
                <a:gd name="T107" fmla="*/ 81 h 506"/>
                <a:gd name="T108" fmla="*/ 567 w 642"/>
                <a:gd name="T109" fmla="*/ 67 h 506"/>
                <a:gd name="T110" fmla="*/ 553 w 642"/>
                <a:gd name="T111" fmla="*/ 54 h 506"/>
                <a:gd name="T112" fmla="*/ 520 w 642"/>
                <a:gd name="T113" fmla="*/ 29 h 506"/>
                <a:gd name="T114" fmla="*/ 502 w 642"/>
                <a:gd name="T115" fmla="*/ 18 h 506"/>
                <a:gd name="T116" fmla="*/ 484 w 642"/>
                <a:gd name="T117" fmla="*/ 8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" h="506">
                  <a:moveTo>
                    <a:pt x="465" y="0"/>
                  </a:moveTo>
                  <a:lnTo>
                    <a:pt x="444" y="13"/>
                  </a:lnTo>
                  <a:lnTo>
                    <a:pt x="422" y="26"/>
                  </a:lnTo>
                  <a:lnTo>
                    <a:pt x="399" y="38"/>
                  </a:lnTo>
                  <a:lnTo>
                    <a:pt x="376" y="49"/>
                  </a:lnTo>
                  <a:lnTo>
                    <a:pt x="352" y="59"/>
                  </a:lnTo>
                  <a:lnTo>
                    <a:pt x="328" y="69"/>
                  </a:lnTo>
                  <a:lnTo>
                    <a:pt x="303" y="77"/>
                  </a:lnTo>
                  <a:lnTo>
                    <a:pt x="278" y="85"/>
                  </a:lnTo>
                  <a:lnTo>
                    <a:pt x="253" y="92"/>
                  </a:lnTo>
                  <a:lnTo>
                    <a:pt x="226" y="99"/>
                  </a:lnTo>
                  <a:lnTo>
                    <a:pt x="213" y="101"/>
                  </a:lnTo>
                  <a:lnTo>
                    <a:pt x="199" y="104"/>
                  </a:lnTo>
                  <a:lnTo>
                    <a:pt x="172" y="108"/>
                  </a:lnTo>
                  <a:lnTo>
                    <a:pt x="145" y="112"/>
                  </a:lnTo>
                  <a:lnTo>
                    <a:pt x="117" y="114"/>
                  </a:lnTo>
                  <a:lnTo>
                    <a:pt x="103" y="115"/>
                  </a:lnTo>
                  <a:lnTo>
                    <a:pt x="88" y="116"/>
                  </a:lnTo>
                  <a:lnTo>
                    <a:pt x="61" y="116"/>
                  </a:lnTo>
                  <a:lnTo>
                    <a:pt x="36" y="116"/>
                  </a:lnTo>
                  <a:lnTo>
                    <a:pt x="32" y="123"/>
                  </a:lnTo>
                  <a:lnTo>
                    <a:pt x="27" y="130"/>
                  </a:lnTo>
                  <a:lnTo>
                    <a:pt x="20" y="144"/>
                  </a:lnTo>
                  <a:lnTo>
                    <a:pt x="14" y="159"/>
                  </a:lnTo>
                  <a:lnTo>
                    <a:pt x="9" y="174"/>
                  </a:lnTo>
                  <a:lnTo>
                    <a:pt x="7" y="182"/>
                  </a:lnTo>
                  <a:lnTo>
                    <a:pt x="6" y="190"/>
                  </a:lnTo>
                  <a:lnTo>
                    <a:pt x="2" y="206"/>
                  </a:lnTo>
                  <a:lnTo>
                    <a:pt x="1" y="214"/>
                  </a:lnTo>
                  <a:lnTo>
                    <a:pt x="1" y="222"/>
                  </a:lnTo>
                  <a:lnTo>
                    <a:pt x="0" y="239"/>
                  </a:lnTo>
                  <a:lnTo>
                    <a:pt x="1" y="253"/>
                  </a:lnTo>
                  <a:lnTo>
                    <a:pt x="2" y="266"/>
                  </a:lnTo>
                  <a:lnTo>
                    <a:pt x="3" y="280"/>
                  </a:lnTo>
                  <a:lnTo>
                    <a:pt x="7" y="293"/>
                  </a:lnTo>
                  <a:lnTo>
                    <a:pt x="10" y="306"/>
                  </a:lnTo>
                  <a:lnTo>
                    <a:pt x="14" y="318"/>
                  </a:lnTo>
                  <a:lnTo>
                    <a:pt x="19" y="331"/>
                  </a:lnTo>
                  <a:lnTo>
                    <a:pt x="25" y="343"/>
                  </a:lnTo>
                  <a:lnTo>
                    <a:pt x="32" y="355"/>
                  </a:lnTo>
                  <a:lnTo>
                    <a:pt x="38" y="366"/>
                  </a:lnTo>
                  <a:lnTo>
                    <a:pt x="46" y="378"/>
                  </a:lnTo>
                  <a:lnTo>
                    <a:pt x="55" y="388"/>
                  </a:lnTo>
                  <a:lnTo>
                    <a:pt x="63" y="399"/>
                  </a:lnTo>
                  <a:lnTo>
                    <a:pt x="73" y="409"/>
                  </a:lnTo>
                  <a:lnTo>
                    <a:pt x="84" y="419"/>
                  </a:lnTo>
                  <a:lnTo>
                    <a:pt x="94" y="428"/>
                  </a:lnTo>
                  <a:lnTo>
                    <a:pt x="105" y="437"/>
                  </a:lnTo>
                  <a:lnTo>
                    <a:pt x="117" y="445"/>
                  </a:lnTo>
                  <a:lnTo>
                    <a:pt x="129" y="453"/>
                  </a:lnTo>
                  <a:lnTo>
                    <a:pt x="141" y="461"/>
                  </a:lnTo>
                  <a:lnTo>
                    <a:pt x="154" y="468"/>
                  </a:lnTo>
                  <a:lnTo>
                    <a:pt x="168" y="474"/>
                  </a:lnTo>
                  <a:lnTo>
                    <a:pt x="182" y="480"/>
                  </a:lnTo>
                  <a:lnTo>
                    <a:pt x="196" y="485"/>
                  </a:lnTo>
                  <a:lnTo>
                    <a:pt x="211" y="490"/>
                  </a:lnTo>
                  <a:lnTo>
                    <a:pt x="225" y="494"/>
                  </a:lnTo>
                  <a:lnTo>
                    <a:pt x="241" y="498"/>
                  </a:lnTo>
                  <a:lnTo>
                    <a:pt x="256" y="501"/>
                  </a:lnTo>
                  <a:lnTo>
                    <a:pt x="264" y="502"/>
                  </a:lnTo>
                  <a:lnTo>
                    <a:pt x="272" y="503"/>
                  </a:lnTo>
                  <a:lnTo>
                    <a:pt x="288" y="505"/>
                  </a:lnTo>
                  <a:lnTo>
                    <a:pt x="304" y="506"/>
                  </a:lnTo>
                  <a:lnTo>
                    <a:pt x="321" y="506"/>
                  </a:lnTo>
                  <a:lnTo>
                    <a:pt x="338" y="506"/>
                  </a:lnTo>
                  <a:lnTo>
                    <a:pt x="354" y="505"/>
                  </a:lnTo>
                  <a:lnTo>
                    <a:pt x="370" y="503"/>
                  </a:lnTo>
                  <a:lnTo>
                    <a:pt x="386" y="501"/>
                  </a:lnTo>
                  <a:lnTo>
                    <a:pt x="402" y="498"/>
                  </a:lnTo>
                  <a:lnTo>
                    <a:pt x="416" y="494"/>
                  </a:lnTo>
                  <a:lnTo>
                    <a:pt x="432" y="490"/>
                  </a:lnTo>
                  <a:lnTo>
                    <a:pt x="446" y="485"/>
                  </a:lnTo>
                  <a:lnTo>
                    <a:pt x="460" y="480"/>
                  </a:lnTo>
                  <a:lnTo>
                    <a:pt x="474" y="474"/>
                  </a:lnTo>
                  <a:lnTo>
                    <a:pt x="488" y="468"/>
                  </a:lnTo>
                  <a:lnTo>
                    <a:pt x="500" y="461"/>
                  </a:lnTo>
                  <a:lnTo>
                    <a:pt x="513" y="453"/>
                  </a:lnTo>
                  <a:lnTo>
                    <a:pt x="525" y="445"/>
                  </a:lnTo>
                  <a:lnTo>
                    <a:pt x="537" y="437"/>
                  </a:lnTo>
                  <a:lnTo>
                    <a:pt x="548" y="428"/>
                  </a:lnTo>
                  <a:lnTo>
                    <a:pt x="559" y="419"/>
                  </a:lnTo>
                  <a:lnTo>
                    <a:pt x="568" y="409"/>
                  </a:lnTo>
                  <a:lnTo>
                    <a:pt x="578" y="399"/>
                  </a:lnTo>
                  <a:lnTo>
                    <a:pt x="588" y="388"/>
                  </a:lnTo>
                  <a:lnTo>
                    <a:pt x="596" y="378"/>
                  </a:lnTo>
                  <a:lnTo>
                    <a:pt x="603" y="366"/>
                  </a:lnTo>
                  <a:lnTo>
                    <a:pt x="610" y="355"/>
                  </a:lnTo>
                  <a:lnTo>
                    <a:pt x="616" y="343"/>
                  </a:lnTo>
                  <a:lnTo>
                    <a:pt x="622" y="331"/>
                  </a:lnTo>
                  <a:lnTo>
                    <a:pt x="627" y="318"/>
                  </a:lnTo>
                  <a:lnTo>
                    <a:pt x="632" y="306"/>
                  </a:lnTo>
                  <a:lnTo>
                    <a:pt x="636" y="293"/>
                  </a:lnTo>
                  <a:lnTo>
                    <a:pt x="637" y="286"/>
                  </a:lnTo>
                  <a:lnTo>
                    <a:pt x="638" y="280"/>
                  </a:lnTo>
                  <a:lnTo>
                    <a:pt x="640" y="266"/>
                  </a:lnTo>
                  <a:lnTo>
                    <a:pt x="642" y="253"/>
                  </a:lnTo>
                  <a:lnTo>
                    <a:pt x="642" y="239"/>
                  </a:lnTo>
                  <a:lnTo>
                    <a:pt x="642" y="219"/>
                  </a:lnTo>
                  <a:lnTo>
                    <a:pt x="639" y="200"/>
                  </a:lnTo>
                  <a:lnTo>
                    <a:pt x="634" y="182"/>
                  </a:lnTo>
                  <a:lnTo>
                    <a:pt x="632" y="172"/>
                  </a:lnTo>
                  <a:lnTo>
                    <a:pt x="630" y="163"/>
                  </a:lnTo>
                  <a:lnTo>
                    <a:pt x="622" y="146"/>
                  </a:lnTo>
                  <a:lnTo>
                    <a:pt x="614" y="129"/>
                  </a:lnTo>
                  <a:lnTo>
                    <a:pt x="604" y="112"/>
                  </a:lnTo>
                  <a:lnTo>
                    <a:pt x="592" y="96"/>
                  </a:lnTo>
                  <a:lnTo>
                    <a:pt x="586" y="89"/>
                  </a:lnTo>
                  <a:lnTo>
                    <a:pt x="580" y="81"/>
                  </a:lnTo>
                  <a:lnTo>
                    <a:pt x="574" y="74"/>
                  </a:lnTo>
                  <a:lnTo>
                    <a:pt x="567" y="67"/>
                  </a:lnTo>
                  <a:lnTo>
                    <a:pt x="560" y="60"/>
                  </a:lnTo>
                  <a:lnTo>
                    <a:pt x="553" y="54"/>
                  </a:lnTo>
                  <a:lnTo>
                    <a:pt x="537" y="41"/>
                  </a:lnTo>
                  <a:lnTo>
                    <a:pt x="520" y="29"/>
                  </a:lnTo>
                  <a:lnTo>
                    <a:pt x="512" y="24"/>
                  </a:lnTo>
                  <a:lnTo>
                    <a:pt x="502" y="18"/>
                  </a:lnTo>
                  <a:lnTo>
                    <a:pt x="494" y="13"/>
                  </a:lnTo>
                  <a:lnTo>
                    <a:pt x="484" y="8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C3D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Oval 9"/>
            <p:cNvSpPr>
              <a:spLocks noChangeArrowheads="1"/>
            </p:cNvSpPr>
            <p:nvPr/>
          </p:nvSpPr>
          <p:spPr bwMode="auto">
            <a:xfrm>
              <a:off x="5108576" y="404813"/>
              <a:ext cx="119063" cy="119063"/>
            </a:xfrm>
            <a:prstGeom prst="ellipse">
              <a:avLst/>
            </a:prstGeom>
            <a:solidFill>
              <a:srgbClr val="82BE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4776788" y="565151"/>
              <a:ext cx="122238" cy="163513"/>
            </a:xfrm>
            <a:custGeom>
              <a:avLst/>
              <a:gdLst>
                <a:gd name="T0" fmla="*/ 459 w 460"/>
                <a:gd name="T1" fmla="*/ 116 h 516"/>
                <a:gd name="T2" fmla="*/ 455 w 460"/>
                <a:gd name="T3" fmla="*/ 82 h 516"/>
                <a:gd name="T4" fmla="*/ 448 w 460"/>
                <a:gd name="T5" fmla="*/ 48 h 516"/>
                <a:gd name="T6" fmla="*/ 437 w 460"/>
                <a:gd name="T7" fmla="*/ 16 h 516"/>
                <a:gd name="T8" fmla="*/ 407 w 460"/>
                <a:gd name="T9" fmla="*/ 8 h 516"/>
                <a:gd name="T10" fmla="*/ 363 w 460"/>
                <a:gd name="T11" fmla="*/ 25 h 516"/>
                <a:gd name="T12" fmla="*/ 340 w 460"/>
                <a:gd name="T13" fmla="*/ 35 h 516"/>
                <a:gd name="T14" fmla="*/ 298 w 460"/>
                <a:gd name="T15" fmla="*/ 56 h 516"/>
                <a:gd name="T16" fmla="*/ 257 w 460"/>
                <a:gd name="T17" fmla="*/ 80 h 516"/>
                <a:gd name="T18" fmla="*/ 220 w 460"/>
                <a:gd name="T19" fmla="*/ 106 h 516"/>
                <a:gd name="T20" fmla="*/ 184 w 460"/>
                <a:gd name="T21" fmla="*/ 134 h 516"/>
                <a:gd name="T22" fmla="*/ 152 w 460"/>
                <a:gd name="T23" fmla="*/ 165 h 516"/>
                <a:gd name="T24" fmla="*/ 136 w 460"/>
                <a:gd name="T25" fmla="*/ 181 h 516"/>
                <a:gd name="T26" fmla="*/ 108 w 460"/>
                <a:gd name="T27" fmla="*/ 214 h 516"/>
                <a:gd name="T28" fmla="*/ 82 w 460"/>
                <a:gd name="T29" fmla="*/ 249 h 516"/>
                <a:gd name="T30" fmla="*/ 60 w 460"/>
                <a:gd name="T31" fmla="*/ 286 h 516"/>
                <a:gd name="T32" fmla="*/ 41 w 460"/>
                <a:gd name="T33" fmla="*/ 325 h 516"/>
                <a:gd name="T34" fmla="*/ 33 w 460"/>
                <a:gd name="T35" fmla="*/ 344 h 516"/>
                <a:gd name="T36" fmla="*/ 22 w 460"/>
                <a:gd name="T37" fmla="*/ 375 h 516"/>
                <a:gd name="T38" fmla="*/ 16 w 460"/>
                <a:gd name="T39" fmla="*/ 395 h 516"/>
                <a:gd name="T40" fmla="*/ 9 w 460"/>
                <a:gd name="T41" fmla="*/ 427 h 516"/>
                <a:gd name="T42" fmla="*/ 3 w 460"/>
                <a:gd name="T43" fmla="*/ 469 h 516"/>
                <a:gd name="T44" fmla="*/ 0 w 460"/>
                <a:gd name="T45" fmla="*/ 513 h 516"/>
                <a:gd name="T46" fmla="*/ 24 w 460"/>
                <a:gd name="T47" fmla="*/ 516 h 516"/>
                <a:gd name="T48" fmla="*/ 71 w 460"/>
                <a:gd name="T49" fmla="*/ 512 h 516"/>
                <a:gd name="T50" fmla="*/ 116 w 460"/>
                <a:gd name="T51" fmla="*/ 504 h 516"/>
                <a:gd name="T52" fmla="*/ 148 w 460"/>
                <a:gd name="T53" fmla="*/ 496 h 516"/>
                <a:gd name="T54" fmla="*/ 179 w 460"/>
                <a:gd name="T55" fmla="*/ 486 h 516"/>
                <a:gd name="T56" fmla="*/ 220 w 460"/>
                <a:gd name="T57" fmla="*/ 470 h 516"/>
                <a:gd name="T58" fmla="*/ 257 w 460"/>
                <a:gd name="T59" fmla="*/ 451 h 516"/>
                <a:gd name="T60" fmla="*/ 293 w 460"/>
                <a:gd name="T61" fmla="*/ 429 h 516"/>
                <a:gd name="T62" fmla="*/ 317 w 460"/>
                <a:gd name="T63" fmla="*/ 410 h 516"/>
                <a:gd name="T64" fmla="*/ 340 w 460"/>
                <a:gd name="T65" fmla="*/ 391 h 516"/>
                <a:gd name="T66" fmla="*/ 362 w 460"/>
                <a:gd name="T67" fmla="*/ 370 h 516"/>
                <a:gd name="T68" fmla="*/ 381 w 460"/>
                <a:gd name="T69" fmla="*/ 348 h 516"/>
                <a:gd name="T70" fmla="*/ 405 w 460"/>
                <a:gd name="T71" fmla="*/ 316 h 516"/>
                <a:gd name="T72" fmla="*/ 424 w 460"/>
                <a:gd name="T73" fmla="*/ 283 h 516"/>
                <a:gd name="T74" fmla="*/ 436 w 460"/>
                <a:gd name="T75" fmla="*/ 256 h 516"/>
                <a:gd name="T76" fmla="*/ 446 w 460"/>
                <a:gd name="T77" fmla="*/ 229 h 516"/>
                <a:gd name="T78" fmla="*/ 453 w 460"/>
                <a:gd name="T79" fmla="*/ 201 h 516"/>
                <a:gd name="T80" fmla="*/ 458 w 460"/>
                <a:gd name="T81" fmla="*/ 173 h 516"/>
                <a:gd name="T82" fmla="*/ 460 w 460"/>
                <a:gd name="T83" fmla="*/ 13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60" h="516">
                  <a:moveTo>
                    <a:pt x="460" y="134"/>
                  </a:moveTo>
                  <a:lnTo>
                    <a:pt x="459" y="116"/>
                  </a:lnTo>
                  <a:lnTo>
                    <a:pt x="458" y="99"/>
                  </a:lnTo>
                  <a:lnTo>
                    <a:pt x="455" y="82"/>
                  </a:lnTo>
                  <a:lnTo>
                    <a:pt x="452" y="65"/>
                  </a:lnTo>
                  <a:lnTo>
                    <a:pt x="448" y="48"/>
                  </a:lnTo>
                  <a:lnTo>
                    <a:pt x="443" y="32"/>
                  </a:lnTo>
                  <a:lnTo>
                    <a:pt x="437" y="16"/>
                  </a:lnTo>
                  <a:lnTo>
                    <a:pt x="431" y="0"/>
                  </a:lnTo>
                  <a:lnTo>
                    <a:pt x="407" y="8"/>
                  </a:lnTo>
                  <a:lnTo>
                    <a:pt x="384" y="16"/>
                  </a:lnTo>
                  <a:lnTo>
                    <a:pt x="363" y="25"/>
                  </a:lnTo>
                  <a:lnTo>
                    <a:pt x="351" y="30"/>
                  </a:lnTo>
                  <a:lnTo>
                    <a:pt x="340" y="35"/>
                  </a:lnTo>
                  <a:lnTo>
                    <a:pt x="318" y="45"/>
                  </a:lnTo>
                  <a:lnTo>
                    <a:pt x="298" y="56"/>
                  </a:lnTo>
                  <a:lnTo>
                    <a:pt x="278" y="67"/>
                  </a:lnTo>
                  <a:lnTo>
                    <a:pt x="257" y="80"/>
                  </a:lnTo>
                  <a:lnTo>
                    <a:pt x="238" y="92"/>
                  </a:lnTo>
                  <a:lnTo>
                    <a:pt x="220" y="106"/>
                  </a:lnTo>
                  <a:lnTo>
                    <a:pt x="202" y="120"/>
                  </a:lnTo>
                  <a:lnTo>
                    <a:pt x="184" y="134"/>
                  </a:lnTo>
                  <a:lnTo>
                    <a:pt x="168" y="149"/>
                  </a:lnTo>
                  <a:lnTo>
                    <a:pt x="152" y="165"/>
                  </a:lnTo>
                  <a:lnTo>
                    <a:pt x="144" y="172"/>
                  </a:lnTo>
                  <a:lnTo>
                    <a:pt x="136" y="181"/>
                  </a:lnTo>
                  <a:lnTo>
                    <a:pt x="122" y="197"/>
                  </a:lnTo>
                  <a:lnTo>
                    <a:pt x="108" y="214"/>
                  </a:lnTo>
                  <a:lnTo>
                    <a:pt x="95" y="231"/>
                  </a:lnTo>
                  <a:lnTo>
                    <a:pt x="82" y="249"/>
                  </a:lnTo>
                  <a:lnTo>
                    <a:pt x="71" y="268"/>
                  </a:lnTo>
                  <a:lnTo>
                    <a:pt x="60" y="286"/>
                  </a:lnTo>
                  <a:lnTo>
                    <a:pt x="50" y="305"/>
                  </a:lnTo>
                  <a:lnTo>
                    <a:pt x="41" y="325"/>
                  </a:lnTo>
                  <a:lnTo>
                    <a:pt x="36" y="334"/>
                  </a:lnTo>
                  <a:lnTo>
                    <a:pt x="33" y="344"/>
                  </a:lnTo>
                  <a:lnTo>
                    <a:pt x="26" y="364"/>
                  </a:lnTo>
                  <a:lnTo>
                    <a:pt x="22" y="375"/>
                  </a:lnTo>
                  <a:lnTo>
                    <a:pt x="20" y="385"/>
                  </a:lnTo>
                  <a:lnTo>
                    <a:pt x="16" y="395"/>
                  </a:lnTo>
                  <a:lnTo>
                    <a:pt x="14" y="406"/>
                  </a:lnTo>
                  <a:lnTo>
                    <a:pt x="9" y="427"/>
                  </a:lnTo>
                  <a:lnTo>
                    <a:pt x="5" y="448"/>
                  </a:lnTo>
                  <a:lnTo>
                    <a:pt x="3" y="469"/>
                  </a:lnTo>
                  <a:lnTo>
                    <a:pt x="2" y="491"/>
                  </a:lnTo>
                  <a:lnTo>
                    <a:pt x="0" y="513"/>
                  </a:lnTo>
                  <a:lnTo>
                    <a:pt x="0" y="516"/>
                  </a:lnTo>
                  <a:lnTo>
                    <a:pt x="24" y="516"/>
                  </a:lnTo>
                  <a:lnTo>
                    <a:pt x="48" y="514"/>
                  </a:lnTo>
                  <a:lnTo>
                    <a:pt x="71" y="512"/>
                  </a:lnTo>
                  <a:lnTo>
                    <a:pt x="93" y="508"/>
                  </a:lnTo>
                  <a:lnTo>
                    <a:pt x="116" y="504"/>
                  </a:lnTo>
                  <a:lnTo>
                    <a:pt x="137" y="499"/>
                  </a:lnTo>
                  <a:lnTo>
                    <a:pt x="148" y="496"/>
                  </a:lnTo>
                  <a:lnTo>
                    <a:pt x="159" y="493"/>
                  </a:lnTo>
                  <a:lnTo>
                    <a:pt x="179" y="486"/>
                  </a:lnTo>
                  <a:lnTo>
                    <a:pt x="200" y="478"/>
                  </a:lnTo>
                  <a:lnTo>
                    <a:pt x="220" y="470"/>
                  </a:lnTo>
                  <a:lnTo>
                    <a:pt x="239" y="461"/>
                  </a:lnTo>
                  <a:lnTo>
                    <a:pt x="257" y="451"/>
                  </a:lnTo>
                  <a:lnTo>
                    <a:pt x="275" y="440"/>
                  </a:lnTo>
                  <a:lnTo>
                    <a:pt x="293" y="429"/>
                  </a:lnTo>
                  <a:lnTo>
                    <a:pt x="309" y="417"/>
                  </a:lnTo>
                  <a:lnTo>
                    <a:pt x="317" y="410"/>
                  </a:lnTo>
                  <a:lnTo>
                    <a:pt x="326" y="404"/>
                  </a:lnTo>
                  <a:lnTo>
                    <a:pt x="340" y="391"/>
                  </a:lnTo>
                  <a:lnTo>
                    <a:pt x="354" y="377"/>
                  </a:lnTo>
                  <a:lnTo>
                    <a:pt x="362" y="370"/>
                  </a:lnTo>
                  <a:lnTo>
                    <a:pt x="369" y="362"/>
                  </a:lnTo>
                  <a:lnTo>
                    <a:pt x="381" y="348"/>
                  </a:lnTo>
                  <a:lnTo>
                    <a:pt x="393" y="332"/>
                  </a:lnTo>
                  <a:lnTo>
                    <a:pt x="405" y="316"/>
                  </a:lnTo>
                  <a:lnTo>
                    <a:pt x="414" y="300"/>
                  </a:lnTo>
                  <a:lnTo>
                    <a:pt x="424" y="283"/>
                  </a:lnTo>
                  <a:lnTo>
                    <a:pt x="431" y="265"/>
                  </a:lnTo>
                  <a:lnTo>
                    <a:pt x="436" y="256"/>
                  </a:lnTo>
                  <a:lnTo>
                    <a:pt x="438" y="247"/>
                  </a:lnTo>
                  <a:lnTo>
                    <a:pt x="446" y="229"/>
                  </a:lnTo>
                  <a:lnTo>
                    <a:pt x="450" y="211"/>
                  </a:lnTo>
                  <a:lnTo>
                    <a:pt x="453" y="201"/>
                  </a:lnTo>
                  <a:lnTo>
                    <a:pt x="454" y="192"/>
                  </a:lnTo>
                  <a:lnTo>
                    <a:pt x="458" y="173"/>
                  </a:lnTo>
                  <a:lnTo>
                    <a:pt x="459" y="153"/>
                  </a:lnTo>
                  <a:lnTo>
                    <a:pt x="460" y="134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4945063" y="855663"/>
              <a:ext cx="112713" cy="46038"/>
            </a:xfrm>
            <a:custGeom>
              <a:avLst/>
              <a:gdLst>
                <a:gd name="T0" fmla="*/ 429 w 429"/>
                <a:gd name="T1" fmla="*/ 29 h 145"/>
                <a:gd name="T2" fmla="*/ 412 w 429"/>
                <a:gd name="T3" fmla="*/ 22 h 145"/>
                <a:gd name="T4" fmla="*/ 396 w 429"/>
                <a:gd name="T5" fmla="*/ 16 h 145"/>
                <a:gd name="T6" fmla="*/ 387 w 429"/>
                <a:gd name="T7" fmla="*/ 14 h 145"/>
                <a:gd name="T8" fmla="*/ 378 w 429"/>
                <a:gd name="T9" fmla="*/ 12 h 145"/>
                <a:gd name="T10" fmla="*/ 361 w 429"/>
                <a:gd name="T11" fmla="*/ 8 h 145"/>
                <a:gd name="T12" fmla="*/ 342 w 429"/>
                <a:gd name="T13" fmla="*/ 4 h 145"/>
                <a:gd name="T14" fmla="*/ 324 w 429"/>
                <a:gd name="T15" fmla="*/ 2 h 145"/>
                <a:gd name="T16" fmla="*/ 304 w 429"/>
                <a:gd name="T17" fmla="*/ 1 h 145"/>
                <a:gd name="T18" fmla="*/ 285 w 429"/>
                <a:gd name="T19" fmla="*/ 0 h 145"/>
                <a:gd name="T20" fmla="*/ 262 w 429"/>
                <a:gd name="T21" fmla="*/ 1 h 145"/>
                <a:gd name="T22" fmla="*/ 250 w 429"/>
                <a:gd name="T23" fmla="*/ 2 h 145"/>
                <a:gd name="T24" fmla="*/ 240 w 429"/>
                <a:gd name="T25" fmla="*/ 3 h 145"/>
                <a:gd name="T26" fmla="*/ 217 w 429"/>
                <a:gd name="T27" fmla="*/ 6 h 145"/>
                <a:gd name="T28" fmla="*/ 195 w 429"/>
                <a:gd name="T29" fmla="*/ 11 h 145"/>
                <a:gd name="T30" fmla="*/ 184 w 429"/>
                <a:gd name="T31" fmla="*/ 13 h 145"/>
                <a:gd name="T32" fmla="*/ 175 w 429"/>
                <a:gd name="T33" fmla="*/ 16 h 145"/>
                <a:gd name="T34" fmla="*/ 154 w 429"/>
                <a:gd name="T35" fmla="*/ 23 h 145"/>
                <a:gd name="T36" fmla="*/ 134 w 429"/>
                <a:gd name="T37" fmla="*/ 31 h 145"/>
                <a:gd name="T38" fmla="*/ 116 w 429"/>
                <a:gd name="T39" fmla="*/ 40 h 145"/>
                <a:gd name="T40" fmla="*/ 98 w 429"/>
                <a:gd name="T41" fmla="*/ 50 h 145"/>
                <a:gd name="T42" fmla="*/ 90 w 429"/>
                <a:gd name="T43" fmla="*/ 56 h 145"/>
                <a:gd name="T44" fmla="*/ 81 w 429"/>
                <a:gd name="T45" fmla="*/ 61 h 145"/>
                <a:gd name="T46" fmla="*/ 73 w 429"/>
                <a:gd name="T47" fmla="*/ 67 h 145"/>
                <a:gd name="T48" fmla="*/ 64 w 429"/>
                <a:gd name="T49" fmla="*/ 73 h 145"/>
                <a:gd name="T50" fmla="*/ 49 w 429"/>
                <a:gd name="T51" fmla="*/ 86 h 145"/>
                <a:gd name="T52" fmla="*/ 36 w 429"/>
                <a:gd name="T53" fmla="*/ 100 h 145"/>
                <a:gd name="T54" fmla="*/ 22 w 429"/>
                <a:gd name="T55" fmla="*/ 114 h 145"/>
                <a:gd name="T56" fmla="*/ 10 w 429"/>
                <a:gd name="T57" fmla="*/ 129 h 145"/>
                <a:gd name="T58" fmla="*/ 4 w 429"/>
                <a:gd name="T59" fmla="*/ 137 h 145"/>
                <a:gd name="T60" fmla="*/ 0 w 429"/>
                <a:gd name="T61" fmla="*/ 145 h 145"/>
                <a:gd name="T62" fmla="*/ 25 w 429"/>
                <a:gd name="T63" fmla="*/ 145 h 145"/>
                <a:gd name="T64" fmla="*/ 52 w 429"/>
                <a:gd name="T65" fmla="*/ 145 h 145"/>
                <a:gd name="T66" fmla="*/ 67 w 429"/>
                <a:gd name="T67" fmla="*/ 144 h 145"/>
                <a:gd name="T68" fmla="*/ 81 w 429"/>
                <a:gd name="T69" fmla="*/ 143 h 145"/>
                <a:gd name="T70" fmla="*/ 109 w 429"/>
                <a:gd name="T71" fmla="*/ 141 h 145"/>
                <a:gd name="T72" fmla="*/ 136 w 429"/>
                <a:gd name="T73" fmla="*/ 137 h 145"/>
                <a:gd name="T74" fmla="*/ 163 w 429"/>
                <a:gd name="T75" fmla="*/ 133 h 145"/>
                <a:gd name="T76" fmla="*/ 190 w 429"/>
                <a:gd name="T77" fmla="*/ 128 h 145"/>
                <a:gd name="T78" fmla="*/ 217 w 429"/>
                <a:gd name="T79" fmla="*/ 121 h 145"/>
                <a:gd name="T80" fmla="*/ 242 w 429"/>
                <a:gd name="T81" fmla="*/ 114 h 145"/>
                <a:gd name="T82" fmla="*/ 267 w 429"/>
                <a:gd name="T83" fmla="*/ 106 h 145"/>
                <a:gd name="T84" fmla="*/ 292 w 429"/>
                <a:gd name="T85" fmla="*/ 98 h 145"/>
                <a:gd name="T86" fmla="*/ 316 w 429"/>
                <a:gd name="T87" fmla="*/ 88 h 145"/>
                <a:gd name="T88" fmla="*/ 328 w 429"/>
                <a:gd name="T89" fmla="*/ 83 h 145"/>
                <a:gd name="T90" fmla="*/ 340 w 429"/>
                <a:gd name="T91" fmla="*/ 78 h 145"/>
                <a:gd name="T92" fmla="*/ 352 w 429"/>
                <a:gd name="T93" fmla="*/ 72 h 145"/>
                <a:gd name="T94" fmla="*/ 363 w 429"/>
                <a:gd name="T95" fmla="*/ 67 h 145"/>
                <a:gd name="T96" fmla="*/ 386 w 429"/>
                <a:gd name="T97" fmla="*/ 55 h 145"/>
                <a:gd name="T98" fmla="*/ 397 w 429"/>
                <a:gd name="T99" fmla="*/ 48 h 145"/>
                <a:gd name="T100" fmla="*/ 408 w 429"/>
                <a:gd name="T101" fmla="*/ 42 h 145"/>
                <a:gd name="T102" fmla="*/ 429 w 429"/>
                <a:gd name="T103" fmla="*/ 2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9" h="145">
                  <a:moveTo>
                    <a:pt x="429" y="29"/>
                  </a:moveTo>
                  <a:lnTo>
                    <a:pt x="412" y="22"/>
                  </a:lnTo>
                  <a:lnTo>
                    <a:pt x="396" y="16"/>
                  </a:lnTo>
                  <a:lnTo>
                    <a:pt x="387" y="14"/>
                  </a:lnTo>
                  <a:lnTo>
                    <a:pt x="378" y="12"/>
                  </a:lnTo>
                  <a:lnTo>
                    <a:pt x="361" y="8"/>
                  </a:lnTo>
                  <a:lnTo>
                    <a:pt x="342" y="4"/>
                  </a:lnTo>
                  <a:lnTo>
                    <a:pt x="324" y="2"/>
                  </a:lnTo>
                  <a:lnTo>
                    <a:pt x="304" y="1"/>
                  </a:lnTo>
                  <a:lnTo>
                    <a:pt x="285" y="0"/>
                  </a:lnTo>
                  <a:lnTo>
                    <a:pt x="262" y="1"/>
                  </a:lnTo>
                  <a:lnTo>
                    <a:pt x="250" y="2"/>
                  </a:lnTo>
                  <a:lnTo>
                    <a:pt x="240" y="3"/>
                  </a:lnTo>
                  <a:lnTo>
                    <a:pt x="217" y="6"/>
                  </a:lnTo>
                  <a:lnTo>
                    <a:pt x="195" y="11"/>
                  </a:lnTo>
                  <a:lnTo>
                    <a:pt x="184" y="13"/>
                  </a:lnTo>
                  <a:lnTo>
                    <a:pt x="175" y="16"/>
                  </a:lnTo>
                  <a:lnTo>
                    <a:pt x="154" y="23"/>
                  </a:lnTo>
                  <a:lnTo>
                    <a:pt x="134" y="31"/>
                  </a:lnTo>
                  <a:lnTo>
                    <a:pt x="116" y="40"/>
                  </a:lnTo>
                  <a:lnTo>
                    <a:pt x="98" y="50"/>
                  </a:lnTo>
                  <a:lnTo>
                    <a:pt x="90" y="56"/>
                  </a:lnTo>
                  <a:lnTo>
                    <a:pt x="81" y="61"/>
                  </a:lnTo>
                  <a:lnTo>
                    <a:pt x="73" y="67"/>
                  </a:lnTo>
                  <a:lnTo>
                    <a:pt x="64" y="73"/>
                  </a:lnTo>
                  <a:lnTo>
                    <a:pt x="49" y="86"/>
                  </a:lnTo>
                  <a:lnTo>
                    <a:pt x="36" y="100"/>
                  </a:lnTo>
                  <a:lnTo>
                    <a:pt x="22" y="114"/>
                  </a:lnTo>
                  <a:lnTo>
                    <a:pt x="10" y="129"/>
                  </a:lnTo>
                  <a:lnTo>
                    <a:pt x="4" y="137"/>
                  </a:lnTo>
                  <a:lnTo>
                    <a:pt x="0" y="145"/>
                  </a:lnTo>
                  <a:lnTo>
                    <a:pt x="25" y="145"/>
                  </a:lnTo>
                  <a:lnTo>
                    <a:pt x="52" y="145"/>
                  </a:lnTo>
                  <a:lnTo>
                    <a:pt x="67" y="144"/>
                  </a:lnTo>
                  <a:lnTo>
                    <a:pt x="81" y="143"/>
                  </a:lnTo>
                  <a:lnTo>
                    <a:pt x="109" y="141"/>
                  </a:lnTo>
                  <a:lnTo>
                    <a:pt x="136" y="137"/>
                  </a:lnTo>
                  <a:lnTo>
                    <a:pt x="163" y="133"/>
                  </a:lnTo>
                  <a:lnTo>
                    <a:pt x="190" y="128"/>
                  </a:lnTo>
                  <a:lnTo>
                    <a:pt x="217" y="121"/>
                  </a:lnTo>
                  <a:lnTo>
                    <a:pt x="242" y="114"/>
                  </a:lnTo>
                  <a:lnTo>
                    <a:pt x="267" y="106"/>
                  </a:lnTo>
                  <a:lnTo>
                    <a:pt x="292" y="98"/>
                  </a:lnTo>
                  <a:lnTo>
                    <a:pt x="316" y="88"/>
                  </a:lnTo>
                  <a:lnTo>
                    <a:pt x="328" y="83"/>
                  </a:lnTo>
                  <a:lnTo>
                    <a:pt x="340" y="78"/>
                  </a:lnTo>
                  <a:lnTo>
                    <a:pt x="352" y="72"/>
                  </a:lnTo>
                  <a:lnTo>
                    <a:pt x="363" y="67"/>
                  </a:lnTo>
                  <a:lnTo>
                    <a:pt x="386" y="55"/>
                  </a:lnTo>
                  <a:lnTo>
                    <a:pt x="397" y="48"/>
                  </a:lnTo>
                  <a:lnTo>
                    <a:pt x="408" y="42"/>
                  </a:lnTo>
                  <a:lnTo>
                    <a:pt x="429" y="29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4656138" y="485776"/>
              <a:ext cx="234950" cy="242888"/>
            </a:xfrm>
            <a:custGeom>
              <a:avLst/>
              <a:gdLst>
                <a:gd name="T0" fmla="*/ 876 w 889"/>
                <a:gd name="T1" fmla="*/ 221 h 764"/>
                <a:gd name="T2" fmla="*/ 851 w 889"/>
                <a:gd name="T3" fmla="*/ 183 h 764"/>
                <a:gd name="T4" fmla="*/ 822 w 889"/>
                <a:gd name="T5" fmla="*/ 148 h 764"/>
                <a:gd name="T6" fmla="*/ 788 w 889"/>
                <a:gd name="T7" fmla="*/ 116 h 764"/>
                <a:gd name="T8" fmla="*/ 750 w 889"/>
                <a:gd name="T9" fmla="*/ 87 h 764"/>
                <a:gd name="T10" fmla="*/ 709 w 889"/>
                <a:gd name="T11" fmla="*/ 61 h 764"/>
                <a:gd name="T12" fmla="*/ 679 w 889"/>
                <a:gd name="T13" fmla="*/ 47 h 764"/>
                <a:gd name="T14" fmla="*/ 632 w 889"/>
                <a:gd name="T15" fmla="*/ 28 h 764"/>
                <a:gd name="T16" fmla="*/ 583 w 889"/>
                <a:gd name="T17" fmla="*/ 14 h 764"/>
                <a:gd name="T18" fmla="*/ 532 w 889"/>
                <a:gd name="T19" fmla="*/ 4 h 764"/>
                <a:gd name="T20" fmla="*/ 478 w 889"/>
                <a:gd name="T21" fmla="*/ 0 h 764"/>
                <a:gd name="T22" fmla="*/ 412 w 889"/>
                <a:gd name="T23" fmla="*/ 1 h 764"/>
                <a:gd name="T24" fmla="*/ 344 w 889"/>
                <a:gd name="T25" fmla="*/ 12 h 764"/>
                <a:gd name="T26" fmla="*/ 301 w 889"/>
                <a:gd name="T27" fmla="*/ 23 h 764"/>
                <a:gd name="T28" fmla="*/ 240 w 889"/>
                <a:gd name="T29" fmla="*/ 46 h 764"/>
                <a:gd name="T30" fmla="*/ 185 w 889"/>
                <a:gd name="T31" fmla="*/ 75 h 764"/>
                <a:gd name="T32" fmla="*/ 143 w 889"/>
                <a:gd name="T33" fmla="*/ 105 h 764"/>
                <a:gd name="T34" fmla="*/ 104 w 889"/>
                <a:gd name="T35" fmla="*/ 139 h 764"/>
                <a:gd name="T36" fmla="*/ 78 w 889"/>
                <a:gd name="T37" fmla="*/ 168 h 764"/>
                <a:gd name="T38" fmla="*/ 46 w 889"/>
                <a:gd name="T39" fmla="*/ 216 h 764"/>
                <a:gd name="T40" fmla="*/ 24 w 889"/>
                <a:gd name="T41" fmla="*/ 259 h 764"/>
                <a:gd name="T42" fmla="*/ 10 w 889"/>
                <a:gd name="T43" fmla="*/ 305 h 764"/>
                <a:gd name="T44" fmla="*/ 2 w 889"/>
                <a:gd name="T45" fmla="*/ 343 h 764"/>
                <a:gd name="T46" fmla="*/ 1 w 889"/>
                <a:gd name="T47" fmla="*/ 401 h 764"/>
                <a:gd name="T48" fmla="*/ 10 w 889"/>
                <a:gd name="T49" fmla="*/ 459 h 764"/>
                <a:gd name="T50" fmla="*/ 24 w 889"/>
                <a:gd name="T51" fmla="*/ 504 h 764"/>
                <a:gd name="T52" fmla="*/ 46 w 889"/>
                <a:gd name="T53" fmla="*/ 548 h 764"/>
                <a:gd name="T54" fmla="*/ 78 w 889"/>
                <a:gd name="T55" fmla="*/ 596 h 764"/>
                <a:gd name="T56" fmla="*/ 119 w 889"/>
                <a:gd name="T57" fmla="*/ 639 h 764"/>
                <a:gd name="T58" fmla="*/ 150 w 889"/>
                <a:gd name="T59" fmla="*/ 665 h 764"/>
                <a:gd name="T60" fmla="*/ 185 w 889"/>
                <a:gd name="T61" fmla="*/ 688 h 764"/>
                <a:gd name="T62" fmla="*/ 240 w 889"/>
                <a:gd name="T63" fmla="*/ 718 h 764"/>
                <a:gd name="T64" fmla="*/ 301 w 889"/>
                <a:gd name="T65" fmla="*/ 741 h 764"/>
                <a:gd name="T66" fmla="*/ 344 w 889"/>
                <a:gd name="T67" fmla="*/ 752 h 764"/>
                <a:gd name="T68" fmla="*/ 389 w 889"/>
                <a:gd name="T69" fmla="*/ 760 h 764"/>
                <a:gd name="T70" fmla="*/ 458 w 889"/>
                <a:gd name="T71" fmla="*/ 764 h 764"/>
                <a:gd name="T72" fmla="*/ 461 w 889"/>
                <a:gd name="T73" fmla="*/ 717 h 764"/>
                <a:gd name="T74" fmla="*/ 466 w 889"/>
                <a:gd name="T75" fmla="*/ 685 h 764"/>
                <a:gd name="T76" fmla="*/ 478 w 889"/>
                <a:gd name="T77" fmla="*/ 633 h 764"/>
                <a:gd name="T78" fmla="*/ 499 w 889"/>
                <a:gd name="T79" fmla="*/ 573 h 764"/>
                <a:gd name="T80" fmla="*/ 529 w 889"/>
                <a:gd name="T81" fmla="*/ 516 h 764"/>
                <a:gd name="T82" fmla="*/ 553 w 889"/>
                <a:gd name="T83" fmla="*/ 479 h 764"/>
                <a:gd name="T84" fmla="*/ 594 w 889"/>
                <a:gd name="T85" fmla="*/ 429 h 764"/>
                <a:gd name="T86" fmla="*/ 642 w 889"/>
                <a:gd name="T87" fmla="*/ 382 h 764"/>
                <a:gd name="T88" fmla="*/ 696 w 889"/>
                <a:gd name="T89" fmla="*/ 340 h 764"/>
                <a:gd name="T90" fmla="*/ 756 w 889"/>
                <a:gd name="T91" fmla="*/ 304 h 764"/>
                <a:gd name="T92" fmla="*/ 821 w 889"/>
                <a:gd name="T93" fmla="*/ 273 h 764"/>
                <a:gd name="T94" fmla="*/ 889 w 889"/>
                <a:gd name="T95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9" h="764">
                  <a:moveTo>
                    <a:pt x="889" y="248"/>
                  </a:moveTo>
                  <a:lnTo>
                    <a:pt x="882" y="235"/>
                  </a:lnTo>
                  <a:lnTo>
                    <a:pt x="876" y="221"/>
                  </a:lnTo>
                  <a:lnTo>
                    <a:pt x="868" y="209"/>
                  </a:lnTo>
                  <a:lnTo>
                    <a:pt x="859" y="196"/>
                  </a:lnTo>
                  <a:lnTo>
                    <a:pt x="851" y="183"/>
                  </a:lnTo>
                  <a:lnTo>
                    <a:pt x="842" y="171"/>
                  </a:lnTo>
                  <a:lnTo>
                    <a:pt x="832" y="160"/>
                  </a:lnTo>
                  <a:lnTo>
                    <a:pt x="822" y="148"/>
                  </a:lnTo>
                  <a:lnTo>
                    <a:pt x="811" y="137"/>
                  </a:lnTo>
                  <a:lnTo>
                    <a:pt x="800" y="126"/>
                  </a:lnTo>
                  <a:lnTo>
                    <a:pt x="788" y="116"/>
                  </a:lnTo>
                  <a:lnTo>
                    <a:pt x="776" y="106"/>
                  </a:lnTo>
                  <a:lnTo>
                    <a:pt x="763" y="96"/>
                  </a:lnTo>
                  <a:lnTo>
                    <a:pt x="750" y="87"/>
                  </a:lnTo>
                  <a:lnTo>
                    <a:pt x="737" y="78"/>
                  </a:lnTo>
                  <a:lnTo>
                    <a:pt x="724" y="69"/>
                  </a:lnTo>
                  <a:lnTo>
                    <a:pt x="709" y="61"/>
                  </a:lnTo>
                  <a:lnTo>
                    <a:pt x="702" y="57"/>
                  </a:lnTo>
                  <a:lnTo>
                    <a:pt x="695" y="54"/>
                  </a:lnTo>
                  <a:lnTo>
                    <a:pt x="679" y="47"/>
                  </a:lnTo>
                  <a:lnTo>
                    <a:pt x="665" y="40"/>
                  </a:lnTo>
                  <a:lnTo>
                    <a:pt x="649" y="34"/>
                  </a:lnTo>
                  <a:lnTo>
                    <a:pt x="632" y="28"/>
                  </a:lnTo>
                  <a:lnTo>
                    <a:pt x="617" y="23"/>
                  </a:lnTo>
                  <a:lnTo>
                    <a:pt x="600" y="18"/>
                  </a:lnTo>
                  <a:lnTo>
                    <a:pt x="583" y="14"/>
                  </a:lnTo>
                  <a:lnTo>
                    <a:pt x="566" y="10"/>
                  </a:lnTo>
                  <a:lnTo>
                    <a:pt x="548" y="7"/>
                  </a:lnTo>
                  <a:lnTo>
                    <a:pt x="532" y="4"/>
                  </a:lnTo>
                  <a:lnTo>
                    <a:pt x="514" y="2"/>
                  </a:lnTo>
                  <a:lnTo>
                    <a:pt x="496" y="1"/>
                  </a:lnTo>
                  <a:lnTo>
                    <a:pt x="478" y="0"/>
                  </a:lnTo>
                  <a:lnTo>
                    <a:pt x="458" y="0"/>
                  </a:lnTo>
                  <a:lnTo>
                    <a:pt x="436" y="0"/>
                  </a:lnTo>
                  <a:lnTo>
                    <a:pt x="412" y="1"/>
                  </a:lnTo>
                  <a:lnTo>
                    <a:pt x="389" y="4"/>
                  </a:lnTo>
                  <a:lnTo>
                    <a:pt x="366" y="7"/>
                  </a:lnTo>
                  <a:lnTo>
                    <a:pt x="344" y="12"/>
                  </a:lnTo>
                  <a:lnTo>
                    <a:pt x="323" y="17"/>
                  </a:lnTo>
                  <a:lnTo>
                    <a:pt x="312" y="20"/>
                  </a:lnTo>
                  <a:lnTo>
                    <a:pt x="301" y="23"/>
                  </a:lnTo>
                  <a:lnTo>
                    <a:pt x="281" y="30"/>
                  </a:lnTo>
                  <a:lnTo>
                    <a:pt x="260" y="37"/>
                  </a:lnTo>
                  <a:lnTo>
                    <a:pt x="240" y="46"/>
                  </a:lnTo>
                  <a:lnTo>
                    <a:pt x="221" y="55"/>
                  </a:lnTo>
                  <a:lnTo>
                    <a:pt x="203" y="65"/>
                  </a:lnTo>
                  <a:lnTo>
                    <a:pt x="185" y="75"/>
                  </a:lnTo>
                  <a:lnTo>
                    <a:pt x="167" y="87"/>
                  </a:lnTo>
                  <a:lnTo>
                    <a:pt x="150" y="99"/>
                  </a:lnTo>
                  <a:lnTo>
                    <a:pt x="143" y="105"/>
                  </a:lnTo>
                  <a:lnTo>
                    <a:pt x="134" y="111"/>
                  </a:lnTo>
                  <a:lnTo>
                    <a:pt x="119" y="125"/>
                  </a:lnTo>
                  <a:lnTo>
                    <a:pt x="104" y="139"/>
                  </a:lnTo>
                  <a:lnTo>
                    <a:pt x="98" y="146"/>
                  </a:lnTo>
                  <a:lnTo>
                    <a:pt x="91" y="153"/>
                  </a:lnTo>
                  <a:lnTo>
                    <a:pt x="78" y="168"/>
                  </a:lnTo>
                  <a:lnTo>
                    <a:pt x="66" y="184"/>
                  </a:lnTo>
                  <a:lnTo>
                    <a:pt x="55" y="200"/>
                  </a:lnTo>
                  <a:lnTo>
                    <a:pt x="46" y="216"/>
                  </a:lnTo>
                  <a:lnTo>
                    <a:pt x="36" y="233"/>
                  </a:lnTo>
                  <a:lnTo>
                    <a:pt x="28" y="250"/>
                  </a:lnTo>
                  <a:lnTo>
                    <a:pt x="24" y="259"/>
                  </a:lnTo>
                  <a:lnTo>
                    <a:pt x="20" y="268"/>
                  </a:lnTo>
                  <a:lnTo>
                    <a:pt x="14" y="286"/>
                  </a:lnTo>
                  <a:lnTo>
                    <a:pt x="10" y="305"/>
                  </a:lnTo>
                  <a:lnTo>
                    <a:pt x="7" y="314"/>
                  </a:lnTo>
                  <a:lnTo>
                    <a:pt x="6" y="324"/>
                  </a:lnTo>
                  <a:lnTo>
                    <a:pt x="2" y="343"/>
                  </a:lnTo>
                  <a:lnTo>
                    <a:pt x="1" y="362"/>
                  </a:lnTo>
                  <a:lnTo>
                    <a:pt x="0" y="382"/>
                  </a:lnTo>
                  <a:lnTo>
                    <a:pt x="1" y="401"/>
                  </a:lnTo>
                  <a:lnTo>
                    <a:pt x="2" y="421"/>
                  </a:lnTo>
                  <a:lnTo>
                    <a:pt x="6" y="440"/>
                  </a:lnTo>
                  <a:lnTo>
                    <a:pt x="10" y="459"/>
                  </a:lnTo>
                  <a:lnTo>
                    <a:pt x="14" y="477"/>
                  </a:lnTo>
                  <a:lnTo>
                    <a:pt x="20" y="495"/>
                  </a:lnTo>
                  <a:lnTo>
                    <a:pt x="24" y="504"/>
                  </a:lnTo>
                  <a:lnTo>
                    <a:pt x="28" y="513"/>
                  </a:lnTo>
                  <a:lnTo>
                    <a:pt x="36" y="531"/>
                  </a:lnTo>
                  <a:lnTo>
                    <a:pt x="46" y="548"/>
                  </a:lnTo>
                  <a:lnTo>
                    <a:pt x="55" y="564"/>
                  </a:lnTo>
                  <a:lnTo>
                    <a:pt x="66" y="580"/>
                  </a:lnTo>
                  <a:lnTo>
                    <a:pt x="78" y="596"/>
                  </a:lnTo>
                  <a:lnTo>
                    <a:pt x="91" y="611"/>
                  </a:lnTo>
                  <a:lnTo>
                    <a:pt x="104" y="625"/>
                  </a:lnTo>
                  <a:lnTo>
                    <a:pt x="119" y="639"/>
                  </a:lnTo>
                  <a:lnTo>
                    <a:pt x="127" y="646"/>
                  </a:lnTo>
                  <a:lnTo>
                    <a:pt x="134" y="652"/>
                  </a:lnTo>
                  <a:lnTo>
                    <a:pt x="150" y="665"/>
                  </a:lnTo>
                  <a:lnTo>
                    <a:pt x="167" y="677"/>
                  </a:lnTo>
                  <a:lnTo>
                    <a:pt x="175" y="683"/>
                  </a:lnTo>
                  <a:lnTo>
                    <a:pt x="185" y="688"/>
                  </a:lnTo>
                  <a:lnTo>
                    <a:pt x="203" y="699"/>
                  </a:lnTo>
                  <a:lnTo>
                    <a:pt x="221" y="709"/>
                  </a:lnTo>
                  <a:lnTo>
                    <a:pt x="240" y="718"/>
                  </a:lnTo>
                  <a:lnTo>
                    <a:pt x="260" y="726"/>
                  </a:lnTo>
                  <a:lnTo>
                    <a:pt x="281" y="734"/>
                  </a:lnTo>
                  <a:lnTo>
                    <a:pt x="301" y="741"/>
                  </a:lnTo>
                  <a:lnTo>
                    <a:pt x="312" y="744"/>
                  </a:lnTo>
                  <a:lnTo>
                    <a:pt x="323" y="747"/>
                  </a:lnTo>
                  <a:lnTo>
                    <a:pt x="344" y="752"/>
                  </a:lnTo>
                  <a:lnTo>
                    <a:pt x="366" y="756"/>
                  </a:lnTo>
                  <a:lnTo>
                    <a:pt x="378" y="758"/>
                  </a:lnTo>
                  <a:lnTo>
                    <a:pt x="389" y="760"/>
                  </a:lnTo>
                  <a:lnTo>
                    <a:pt x="412" y="762"/>
                  </a:lnTo>
                  <a:lnTo>
                    <a:pt x="436" y="764"/>
                  </a:lnTo>
                  <a:lnTo>
                    <a:pt x="458" y="764"/>
                  </a:lnTo>
                  <a:lnTo>
                    <a:pt x="458" y="761"/>
                  </a:lnTo>
                  <a:lnTo>
                    <a:pt x="460" y="739"/>
                  </a:lnTo>
                  <a:lnTo>
                    <a:pt x="461" y="717"/>
                  </a:lnTo>
                  <a:lnTo>
                    <a:pt x="462" y="707"/>
                  </a:lnTo>
                  <a:lnTo>
                    <a:pt x="463" y="696"/>
                  </a:lnTo>
                  <a:lnTo>
                    <a:pt x="466" y="685"/>
                  </a:lnTo>
                  <a:lnTo>
                    <a:pt x="467" y="675"/>
                  </a:lnTo>
                  <a:lnTo>
                    <a:pt x="472" y="654"/>
                  </a:lnTo>
                  <a:lnTo>
                    <a:pt x="478" y="633"/>
                  </a:lnTo>
                  <a:lnTo>
                    <a:pt x="484" y="612"/>
                  </a:lnTo>
                  <a:lnTo>
                    <a:pt x="491" y="592"/>
                  </a:lnTo>
                  <a:lnTo>
                    <a:pt x="499" y="573"/>
                  </a:lnTo>
                  <a:lnTo>
                    <a:pt x="508" y="553"/>
                  </a:lnTo>
                  <a:lnTo>
                    <a:pt x="518" y="534"/>
                  </a:lnTo>
                  <a:lnTo>
                    <a:pt x="529" y="516"/>
                  </a:lnTo>
                  <a:lnTo>
                    <a:pt x="534" y="506"/>
                  </a:lnTo>
                  <a:lnTo>
                    <a:pt x="540" y="497"/>
                  </a:lnTo>
                  <a:lnTo>
                    <a:pt x="553" y="479"/>
                  </a:lnTo>
                  <a:lnTo>
                    <a:pt x="566" y="462"/>
                  </a:lnTo>
                  <a:lnTo>
                    <a:pt x="580" y="445"/>
                  </a:lnTo>
                  <a:lnTo>
                    <a:pt x="594" y="429"/>
                  </a:lnTo>
                  <a:lnTo>
                    <a:pt x="610" y="413"/>
                  </a:lnTo>
                  <a:lnTo>
                    <a:pt x="626" y="397"/>
                  </a:lnTo>
                  <a:lnTo>
                    <a:pt x="642" y="382"/>
                  </a:lnTo>
                  <a:lnTo>
                    <a:pt x="660" y="368"/>
                  </a:lnTo>
                  <a:lnTo>
                    <a:pt x="678" y="354"/>
                  </a:lnTo>
                  <a:lnTo>
                    <a:pt x="696" y="340"/>
                  </a:lnTo>
                  <a:lnTo>
                    <a:pt x="715" y="328"/>
                  </a:lnTo>
                  <a:lnTo>
                    <a:pt x="736" y="315"/>
                  </a:lnTo>
                  <a:lnTo>
                    <a:pt x="756" y="304"/>
                  </a:lnTo>
                  <a:lnTo>
                    <a:pt x="776" y="293"/>
                  </a:lnTo>
                  <a:lnTo>
                    <a:pt x="798" y="283"/>
                  </a:lnTo>
                  <a:lnTo>
                    <a:pt x="821" y="273"/>
                  </a:lnTo>
                  <a:lnTo>
                    <a:pt x="842" y="264"/>
                  </a:lnTo>
                  <a:lnTo>
                    <a:pt x="865" y="256"/>
                  </a:lnTo>
                  <a:lnTo>
                    <a:pt x="889" y="248"/>
                  </a:lnTo>
                  <a:close/>
                </a:path>
              </a:pathLst>
            </a:custGeom>
            <a:solidFill>
              <a:srgbClr val="AAD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  <p:sp>
        <p:nvSpPr>
          <p:cNvPr id="27" name="(c)" hidden="1"/>
          <p:cNvSpPr txBox="1"/>
          <p:nvPr userDrawn="1"/>
        </p:nvSpPr>
        <p:spPr>
          <a:xfrm>
            <a:off x="11907970" y="6891795"/>
            <a:ext cx="27732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vaestoliitto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8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2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4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j-lt"/>
          <a:ea typeface="+mn-ea"/>
          <a:cs typeface="+mn-cs"/>
        </a:defRPr>
      </a:lvl1pPr>
      <a:lvl2pPr marL="5413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35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176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9600" indent="-261938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209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eWFoOM8OF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oleyksin.fi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teksti, poseeraaminen, henkilö, ulko&#10;&#10;Kuvaus luotu automaattisesti">
            <a:extLst>
              <a:ext uri="{FF2B5EF4-FFF2-40B4-BE49-F238E27FC236}">
                <a16:creationId xmlns:a16="http://schemas.microsoft.com/office/drawing/2014/main" id="{2BC35BC7-BCA9-444C-8269-96C0AAF5F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20" y="1"/>
            <a:ext cx="12191980" cy="6858000"/>
          </a:xfrm>
          <a:prstGeom prst="rect">
            <a:avLst/>
          </a:prstGeom>
          <a:noFill/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1280774" y="6309320"/>
            <a:ext cx="503857" cy="21530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1E6F979-E43C-4E77-B558-66CA080C0406}" type="slidenum">
              <a:rPr lang="fi-FI" noProof="0" smtClean="0"/>
              <a:pPr>
                <a:spcAft>
                  <a:spcPts val="600"/>
                </a:spcAft>
              </a:pPr>
              <a:t>1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775496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30CF521-8523-6D7B-4C1A-F440AA4B8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FEE73FA2-F85A-6B9C-2ED2-68C9E2114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6120" y="2889299"/>
            <a:ext cx="4104656" cy="1079401"/>
          </a:xfrm>
        </p:spPr>
        <p:txBody>
          <a:bodyPr anchor="ctr">
            <a:normAutofit/>
          </a:bodyPr>
          <a:lstStyle/>
          <a:p>
            <a:pPr marL="804863" lvl="3" indent="0" algn="l">
              <a:buNone/>
            </a:pPr>
            <a:endParaRPr lang="fi-FI" sz="2400" dirty="0">
              <a:solidFill>
                <a:schemeClr val="tx1"/>
              </a:solidFill>
            </a:endParaRPr>
          </a:p>
          <a:p>
            <a:pPr marL="804863" lvl="3" indent="0" algn="l">
              <a:buNone/>
            </a:pPr>
            <a:endParaRPr lang="fi-FI" sz="2400" dirty="0">
              <a:solidFill>
                <a:schemeClr val="tx1"/>
              </a:solidFill>
            </a:endParaRPr>
          </a:p>
          <a:p>
            <a:pPr lvl="3" algn="l"/>
            <a:endParaRPr lang="fi-FI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3" name="Kuva 2" descr="Kuva, joka sisältää kohteen henkilö, ulko, urheilu, lapsi&#10;&#10;Kuvaus luotu automaattisesti">
            <a:extLst>
              <a:ext uri="{FF2B5EF4-FFF2-40B4-BE49-F238E27FC236}">
                <a16:creationId xmlns:a16="http://schemas.microsoft.com/office/drawing/2014/main" id="{5D37C91A-F54A-1871-A1A2-EB3EF545B8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0" r="20571" b="1"/>
          <a:stretch>
            <a:fillRect/>
          </a:stretch>
        </p:blipFill>
        <p:spPr>
          <a:xfrm>
            <a:off x="481476" y="1328505"/>
            <a:ext cx="4363628" cy="4365285"/>
          </a:xfrm>
          <a:prstGeom prst="ellipse">
            <a:avLst/>
          </a:prstGeom>
          <a:noFill/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249A56EA-FC18-2ACC-533C-8F63A80BA8DA}"/>
              </a:ext>
            </a:extLst>
          </p:cNvPr>
          <p:cNvSpPr txBox="1">
            <a:spLocks/>
          </p:cNvSpPr>
          <p:nvPr/>
        </p:nvSpPr>
        <p:spPr>
          <a:xfrm>
            <a:off x="47328" y="836712"/>
            <a:ext cx="12144672" cy="40143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fi-FI" sz="8000" dirty="0">
              <a:solidFill>
                <a:schemeClr val="bg1"/>
              </a:solidFill>
            </a:endParaRPr>
          </a:p>
        </p:txBody>
      </p:sp>
      <p:sp>
        <p:nvSpPr>
          <p:cNvPr id="5" name="Sisällön paikkamerkki 3">
            <a:extLst>
              <a:ext uri="{FF2B5EF4-FFF2-40B4-BE49-F238E27FC236}">
                <a16:creationId xmlns:a16="http://schemas.microsoft.com/office/drawing/2014/main" id="{983F4AA4-F268-49A4-A7C7-FFC6699EB8C2}"/>
              </a:ext>
            </a:extLst>
          </p:cNvPr>
          <p:cNvSpPr txBox="1">
            <a:spLocks/>
          </p:cNvSpPr>
          <p:nvPr/>
        </p:nvSpPr>
        <p:spPr>
          <a:xfrm>
            <a:off x="5890784" y="2115132"/>
            <a:ext cx="5553355" cy="3013931"/>
          </a:xfrm>
          <a:prstGeom prst="rect">
            <a:avLst/>
          </a:prstGeom>
        </p:spPr>
        <p:txBody>
          <a:bodyPr/>
          <a:lstStyle>
            <a:lvl1pPr marL="271463" indent="-271463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41338" indent="-2698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635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98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71463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17663" indent="-271463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9600" indent="-261938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1063" indent="-271463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0938" indent="-2698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4400" b="1" dirty="0">
                <a:latin typeface="+mn-lt"/>
              </a:rPr>
              <a:t>Kysymyksiä?</a:t>
            </a:r>
          </a:p>
          <a:p>
            <a:r>
              <a:rPr lang="fi-FI" sz="4400" b="1" dirty="0">
                <a:latin typeface="+mn-lt"/>
              </a:rPr>
              <a:t>Ajatuksia?</a:t>
            </a:r>
          </a:p>
          <a:p>
            <a:r>
              <a:rPr lang="fi-FI" sz="4400" b="1" dirty="0">
                <a:latin typeface="+mn-lt"/>
              </a:rPr>
              <a:t>Keskusteltavaa?</a:t>
            </a:r>
          </a:p>
        </p:txBody>
      </p:sp>
    </p:spTree>
    <p:extLst>
      <p:ext uri="{BB962C8B-B14F-4D97-AF65-F5344CB8AC3E}">
        <p14:creationId xmlns:p14="http://schemas.microsoft.com/office/powerpoint/2010/main" val="1854522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05A47B4-861E-68E1-5DCE-22C34D5F2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2">
            <a:extLst>
              <a:ext uri="{FF2B5EF4-FFF2-40B4-BE49-F238E27FC236}">
                <a16:creationId xmlns:a16="http://schemas.microsoft.com/office/drawing/2014/main" id="{40DC3DC3-078D-E92A-F944-E900AF3CA1F9}"/>
              </a:ext>
            </a:extLst>
          </p:cNvPr>
          <p:cNvGrpSpPr/>
          <p:nvPr/>
        </p:nvGrpSpPr>
        <p:grpSpPr>
          <a:xfrm>
            <a:off x="-1" y="5116359"/>
            <a:ext cx="12192000" cy="1741641"/>
            <a:chOff x="-1" y="5116359"/>
            <a:chExt cx="12192000" cy="1741641"/>
          </a:xfrm>
        </p:grpSpPr>
        <p:pic>
          <p:nvPicPr>
            <p:cNvPr id="17" name="Kuva 16" descr="Kuva, joka sisältää kohteen Grafiikka, muotoilu&#10;&#10;Tekoälyn generoima sisältö voi olla virheellistä.">
              <a:extLst>
                <a:ext uri="{FF2B5EF4-FFF2-40B4-BE49-F238E27FC236}">
                  <a16:creationId xmlns:a16="http://schemas.microsoft.com/office/drawing/2014/main" id="{EED4C447-6010-0137-60E0-69DE679F1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35"/>
            <a:stretch/>
          </p:blipFill>
          <p:spPr>
            <a:xfrm rot="10800000">
              <a:off x="-1" y="5455506"/>
              <a:ext cx="12192000" cy="1402494"/>
            </a:xfrm>
            <a:prstGeom prst="rect">
              <a:avLst/>
            </a:prstGeom>
          </p:spPr>
        </p:pic>
        <p:pic>
          <p:nvPicPr>
            <p:cNvPr id="19" name="Kuva 18" descr="Kuva, joka sisältää kohteen Fontti, Grafiikka, logo, symboli&#10;&#10;Tekoälyn generoima sisältö voi olla virheellistä.">
              <a:extLst>
                <a:ext uri="{FF2B5EF4-FFF2-40B4-BE49-F238E27FC236}">
                  <a16:creationId xmlns:a16="http://schemas.microsoft.com/office/drawing/2014/main" id="{05314376-56FC-23A8-98A1-8EC9C0028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6491" y="5116359"/>
              <a:ext cx="2025530" cy="1473113"/>
            </a:xfrm>
            <a:prstGeom prst="rect">
              <a:avLst/>
            </a:prstGeom>
          </p:spPr>
        </p:pic>
      </p:grpSp>
      <p:pic>
        <p:nvPicPr>
          <p:cNvPr id="15" name="Kuva 14" descr="Kuva, joka sisältää kohteen vihreä, lippu&#10;&#10;Tekoälyn generoima sisältö voi olla virheellistä.">
            <a:extLst>
              <a:ext uri="{FF2B5EF4-FFF2-40B4-BE49-F238E27FC236}">
                <a16:creationId xmlns:a16="http://schemas.microsoft.com/office/drawing/2014/main" id="{29E21A3C-9554-CA9A-3200-520B5C86B6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1"/>
          <a:stretch/>
        </p:blipFill>
        <p:spPr>
          <a:xfrm>
            <a:off x="-1" y="0"/>
            <a:ext cx="12192000" cy="1320676"/>
          </a:xfrm>
          <a:prstGeom prst="rect">
            <a:avLst/>
          </a:prstGeom>
        </p:spPr>
      </p:pic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70514B8E-84AF-77A2-3705-798CE7A80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6" y="2671318"/>
            <a:ext cx="10369551" cy="3405339"/>
          </a:xfrm>
        </p:spPr>
        <p:txBody>
          <a:bodyPr/>
          <a:lstStyle/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  <p:pic>
        <p:nvPicPr>
          <p:cNvPr id="21" name="Kuva 20" descr="Kuva, joka sisältää kohteen Fontti, Grafiikka, teksti, logo&#10;&#10;Tekoälyn generoima sisältö voi olla virheellistä.">
            <a:extLst>
              <a:ext uri="{FF2B5EF4-FFF2-40B4-BE49-F238E27FC236}">
                <a16:creationId xmlns:a16="http://schemas.microsoft.com/office/drawing/2014/main" id="{14CF7044-D656-8170-14B4-E75B3BFF72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89" y="312193"/>
            <a:ext cx="1947779" cy="461807"/>
          </a:xfrm>
          <a:prstGeom prst="rect">
            <a:avLst/>
          </a:prstGeom>
        </p:spPr>
      </p:pic>
      <p:pic>
        <p:nvPicPr>
          <p:cNvPr id="2" name="Lapsimessut_EOYvideo (1)">
            <a:hlinkClick r:id="" action="ppaction://media"/>
            <a:extLst>
              <a:ext uri="{FF2B5EF4-FFF2-40B4-BE49-F238E27FC236}">
                <a16:creationId xmlns:a16="http://schemas.microsoft.com/office/drawing/2014/main" id="{3D66A92A-FB41-86F9-31C3-1D2A08A431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1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A7320A6-C0A2-870C-276F-5479C3EA9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43C553-313C-C909-BD75-3ECB255AD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052125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Turvallisuus ja hyvinvointi yhteisössämme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83EAAFD0-610D-5C5F-0F54-AB1FBFE50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6" y="2035331"/>
            <a:ext cx="10687334" cy="3405339"/>
          </a:xfrm>
        </p:spPr>
        <p:txBody>
          <a:bodyPr/>
          <a:lstStyle/>
          <a:p>
            <a:r>
              <a:rPr lang="fi-FI" sz="2000" dirty="0">
                <a:latin typeface="+mn-lt"/>
              </a:rPr>
              <a:t>Epäasiallinen käytös voi olla monenlaisia asioita. </a:t>
            </a:r>
            <a:r>
              <a:rPr lang="fi-FI" sz="2000" dirty="0">
                <a:latin typeface="+mn-lt"/>
                <a:hlinkClick r:id="rId3"/>
              </a:rPr>
              <a:t>Et ole yksin -video</a:t>
            </a:r>
            <a:endParaRPr lang="fi-FI" sz="2000" dirty="0">
              <a:latin typeface="+mn-lt"/>
            </a:endParaRPr>
          </a:p>
          <a:p>
            <a:r>
              <a:rPr lang="fi-FI" sz="2000" dirty="0">
                <a:latin typeface="+mn-lt"/>
              </a:rPr>
              <a:t>Teemme jatkuvasti työtä, jotta harrastus olisi kaikille iloinen ja turvallinen paikka.  Toimintaamme osallistuvien hyvinvointi on etusijalla. 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Mitä hyvinvointi tarkoittaa toiminnassamme?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Ratkaisuja ja toimenpiteitä turvallisuudentunteen ja hyvinvoinnin vahvistamiseksi:</a:t>
            </a:r>
          </a:p>
          <a:p>
            <a:r>
              <a:rPr lang="fi-FI" sz="2000" dirty="0">
                <a:latin typeface="+mn-lt"/>
              </a:rPr>
              <a:t>Olemme sitoutuneet yhteisiin lasta kunnioittaviin toimintaperiaatteisiin.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Jos asiatonta käytöstä ilmenee, voi huoltaja/huoltajat ottaa yhteyttä:</a:t>
            </a:r>
            <a:endParaRPr lang="fi-FI" dirty="0">
              <a:ea typeface="+mj-lt"/>
              <a:cs typeface="+mj-lt"/>
            </a:endParaRPr>
          </a:p>
          <a:p>
            <a:pPr lvl="3"/>
            <a:endParaRPr lang="fi-FI" sz="1400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sz="2000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102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15F04-930C-616C-D363-DEB404A4D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2E9B3A-19E9-171F-2E1E-ABBAAB640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052125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Turvallisuus ja hyvinvointi yhteisössämme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B9F59908-DF0F-304B-8616-098ED1076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6" y="2035331"/>
            <a:ext cx="10369551" cy="3405339"/>
          </a:xfrm>
        </p:spPr>
        <p:txBody>
          <a:bodyPr/>
          <a:lstStyle/>
          <a:p>
            <a:r>
              <a:rPr lang="fi-FI" sz="2000" dirty="0">
                <a:latin typeface="+mn-lt"/>
              </a:rPr>
              <a:t>Vastuussa olevat henkilöt ovat sitoutuneet yhteisiin, kunnioittavaa käytöstä painottaviin toimintaperiaatteisiin. 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Miten periaatteista tiedotetaan?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Periaatteisiin voi tutustua osoitteessa:</a:t>
            </a:r>
          </a:p>
          <a:p>
            <a:r>
              <a:rPr lang="fi-FI" sz="2000" dirty="0">
                <a:latin typeface="+mn-lt"/>
              </a:rPr>
              <a:t>Osallistujien kanssa tehdään yhteiset pelisäännöt toimintakauden alussa, jotta kaikki tietävät, miten ryhmässä tulee toimia.</a:t>
            </a:r>
            <a:endParaRPr lang="fi-FI" sz="2000" dirty="0">
              <a:latin typeface="+mn-lt"/>
              <a:ea typeface="+mj-lt"/>
              <a:cs typeface="+mj-lt"/>
            </a:endParaRPr>
          </a:p>
          <a:p>
            <a:pPr marL="804863" lvl="3" indent="0">
              <a:buNone/>
            </a:pPr>
            <a:endParaRPr lang="fi-FI" sz="1400" dirty="0">
              <a:ea typeface="+mj-lt"/>
              <a:cs typeface="+mj-lt"/>
            </a:endParaRPr>
          </a:p>
          <a:p>
            <a:pPr lvl="3"/>
            <a:endParaRPr lang="fi-FI" sz="1400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sz="2000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7884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FCEF232-F6E7-CBB8-659A-83EA32887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B9B51F-E16B-3360-A845-28D1F5135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042981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Jos näet tai koet epäasiallista käytöstä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FA0041A7-3254-C39F-7288-D3FB1144F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360" y="1989611"/>
            <a:ext cx="10446669" cy="3405339"/>
          </a:xfrm>
        </p:spPr>
        <p:txBody>
          <a:bodyPr/>
          <a:lstStyle/>
          <a:p>
            <a:pPr marL="271145" indent="-271145"/>
            <a:r>
              <a:rPr lang="fi-FI" sz="2000" dirty="0">
                <a:latin typeface="+mn-lt"/>
              </a:rPr>
              <a:t>Minkäänlainen epäasiallinen käytös, häirintä tai väkivalta ei ole toiminnassamme sallittua.</a:t>
            </a: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Et ole yksin – palvelun materiaalipankeissa on esillä tietoa väkivallan eri muodoista.</a:t>
            </a:r>
            <a:endParaRPr lang="fi-FI" dirty="0">
              <a:solidFill>
                <a:srgbClr val="FF0000"/>
              </a:solidFill>
              <a:cs typeface="Poppins"/>
            </a:endParaRPr>
          </a:p>
          <a:p>
            <a:pPr marL="271145" indent="-271145"/>
            <a:r>
              <a:rPr lang="fi-FI" sz="2000" dirty="0">
                <a:latin typeface="+mn-lt"/>
              </a:rPr>
              <a:t>Jos näet tai koet epäasiallista käytöstä toimintamme parissa, ole matalalla kynnyksellä yhteydessä toiminnan vastuuhenkilöön tai ohjaajiin.</a:t>
            </a:r>
            <a:endParaRPr lang="fi-FI" sz="2000" dirty="0">
              <a:latin typeface="+mn-lt"/>
              <a:cs typeface="Poppins SemiBold"/>
            </a:endParaRP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Yhteystiedot vastuuhenkilölle on hyvä viestiä ja pitää selkeästi esillä, ei pelkästään yhdessä materiaalissa. </a:t>
            </a: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Onko verkkosivuilla mahdollisuus olla yhteydessä? </a:t>
            </a: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Kerrotaanko yhteystiedot sosiaalisessa mediassa? </a:t>
            </a: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Voiko esihenkikötasoon olla yhteydessä, tai johonkin toiseen toimipisteeseen?</a:t>
            </a:r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5179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B65AA-DB03-A8E8-B1F7-EE6DA7B86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12766D-A62C-8B47-719E-C912D0B05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042981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Jos näet tai koet epäasiallista käytöstä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17C4878C-9912-1CDD-94B1-A1B6BBE01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360" y="1989611"/>
            <a:ext cx="10446669" cy="3405339"/>
          </a:xfrm>
        </p:spPr>
        <p:txBody>
          <a:bodyPr/>
          <a:lstStyle/>
          <a:p>
            <a:pPr marL="271145" indent="-271145"/>
            <a:r>
              <a:rPr lang="fi-FI" sz="2000" dirty="0">
                <a:latin typeface="+mn-lt"/>
              </a:rPr>
              <a:t>Olemme sitoutuneet puuttumaan kaikkiin epäasiallisen käytöksen tapauksiin.</a:t>
            </a:r>
            <a:endParaRPr lang="fi-FI" sz="2000" dirty="0">
              <a:latin typeface="+mn-lt"/>
              <a:cs typeface="Poppins SemiBold"/>
            </a:endParaRP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Miten puututaan? </a:t>
            </a: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Puuttumisen tavat voivat herättää kysymyksiä, varsinkin jos lapsi/nuori joutuu jättäytymään hetkeksi pois toiminnasta. </a:t>
            </a: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Ollaanko huoltajiin yhteydessä myös positiivisten uutisten tiimoilta – pelkkä negatiivinen yhteydenpito voi vaikuttaa toimijoiden ja huoltajien suhteeseen.</a:t>
            </a:r>
            <a:endParaRPr lang="fi-FI" dirty="0">
              <a:ea typeface="+mj-lt"/>
              <a:cs typeface="+mj-lt"/>
            </a:endParaRPr>
          </a:p>
          <a:p>
            <a:pPr lvl="3"/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82853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2B35DF-B4AC-C3EE-F8D3-146E669C2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D2375F-B1AE-7CA0-C94F-816DE3A74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6" y="1024138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Mistä apua ja tukea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4931E220-747C-EE54-4BC7-663E7E641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5" y="2012887"/>
            <a:ext cx="10369551" cy="3405339"/>
          </a:xfrm>
        </p:spPr>
        <p:txBody>
          <a:bodyPr/>
          <a:lstStyle/>
          <a:p>
            <a:r>
              <a:rPr lang="fi-FI" sz="2000" dirty="0"/>
              <a:t>Väestöliiton Et ole yksin- palvelu (</a:t>
            </a:r>
            <a:r>
              <a:rPr lang="fi-FI" sz="2000" u="sng" dirty="0">
                <a:hlinkClick r:id="rId3"/>
              </a:rPr>
              <a:t>www.etoleyksin.fi</a:t>
            </a:r>
            <a:r>
              <a:rPr lang="fi-FI" sz="2000" dirty="0"/>
              <a:t>) tarjoaa keskustelutukea ja neuvontaa puhelimitse ja chatissa. Et ole yksin -verkkosivuilta löydät myös lisää tietoa aiheesta. </a:t>
            </a:r>
          </a:p>
          <a:p>
            <a:pPr lvl="1"/>
            <a:r>
              <a:rPr lang="fi-FI" sz="1800" dirty="0">
                <a:solidFill>
                  <a:srgbClr val="FF0000"/>
                </a:solidFill>
              </a:rPr>
              <a:t>Onko toiminnallanne omia prosesseja asiattoman käytöksen tai harrastuksen parissa tapahtuvien rikkeiden ilmoittamiseen? On hyvä tehdä eroa harrastuksen sääntörikkeiden ja asiattomaan käytökseen liittyvien rikkeiden välillä.</a:t>
            </a:r>
            <a:endParaRPr lang="fi-FI" dirty="0">
              <a:solidFill>
                <a:srgbClr val="FF0000"/>
              </a:solidFill>
            </a:endParaRPr>
          </a:p>
          <a:p>
            <a:r>
              <a:rPr lang="fi-FI" sz="2000" dirty="0"/>
              <a:t>Toiminnassa pyritään viestimään avoimesti toiminnan arvoista, toimintaperiaatteista ja turvallisuudesta.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Arvojen esillä oleminen ja esillä pitäminen on tärkeää. Miten arvot näkyvät osana toiminnan rakenteita ja ohjausperiaatteita? </a:t>
            </a:r>
            <a:endParaRPr lang="fi-FI" dirty="0">
              <a:ea typeface="+mj-lt"/>
              <a:cs typeface="+mj-lt"/>
            </a:endParaRPr>
          </a:p>
          <a:p>
            <a:pPr lvl="3"/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51129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D07B19B-64B9-B441-B0AA-A10AC4C55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4CB5E7-1836-93C6-D75C-10C31E944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308157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Vanhempi on tärkeässä roolissa lapsen harrastuksessa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D4FABCFD-7A05-4C36-9447-F8F1AB8FF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6" y="2428523"/>
            <a:ext cx="10369551" cy="3405339"/>
          </a:xfrm>
        </p:spPr>
        <p:txBody>
          <a:bodyPr/>
          <a:lstStyle/>
          <a:p>
            <a:r>
              <a:rPr lang="fi-FI" sz="2000" dirty="0"/>
              <a:t>Ole kiinnostunut lapsen harrastuksesta</a:t>
            </a:r>
          </a:p>
          <a:p>
            <a:pPr lvl="1"/>
            <a:r>
              <a:rPr lang="fi-FI" sz="1800" dirty="0"/>
              <a:t>Kysy, miten harrastuksessa meni, oliko kivaa</a:t>
            </a:r>
          </a:p>
          <a:p>
            <a:pPr lvl="1"/>
            <a:r>
              <a:rPr lang="fi-FI" sz="1800" dirty="0"/>
              <a:t>Käy mahdollisuuksien mukaan tutustumassa toimintaan, treeneissä, peleissä, kilpailuissa jne.</a:t>
            </a:r>
          </a:p>
          <a:p>
            <a:pPr lvl="1"/>
            <a:r>
              <a:rPr lang="fi-FI" sz="1800" dirty="0"/>
              <a:t>Tutustukaan yhdessä harrastusyhteisön sääntöihin, jotta kaikilla on yhteinen ymmärrys toimintatavoista.</a:t>
            </a:r>
          </a:p>
          <a:p>
            <a:pPr lvl="1"/>
            <a:r>
              <a:rPr lang="fi-FI" sz="1800" dirty="0">
                <a:solidFill>
                  <a:srgbClr val="000000"/>
                </a:solidFill>
              </a:rPr>
              <a:t>Anna lapsen olla oman harrastuksensa asiantuntija</a:t>
            </a:r>
          </a:p>
          <a:p>
            <a:pPr marL="804863" lvl="3" indent="0">
              <a:buNone/>
            </a:pPr>
            <a:endParaRPr lang="fi-FI" dirty="0">
              <a:ea typeface="+mj-lt"/>
              <a:cs typeface="+mj-lt"/>
            </a:endParaRPr>
          </a:p>
          <a:p>
            <a:pPr lvl="3"/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4041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3C036-B7EA-606E-4F9A-C2E4A530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6E61F4-A335-5465-3EC7-C41BE8B27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308157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Vanhempi on tärkeässä roolissa lapsen harrastuksessa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35E2E3BC-0844-60CB-6763-C6832C56B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6" y="2428523"/>
            <a:ext cx="10369551" cy="3405339"/>
          </a:xfrm>
        </p:spPr>
        <p:txBody>
          <a:bodyPr/>
          <a:lstStyle/>
          <a:p>
            <a:pPr lvl="0"/>
            <a:r>
              <a:rPr lang="fi-FI" sz="2000" dirty="0">
                <a:solidFill>
                  <a:srgbClr val="000000"/>
                </a:solidFill>
              </a:rPr>
              <a:t>Kannusta lasta</a:t>
            </a:r>
          </a:p>
          <a:p>
            <a:pPr lvl="1"/>
            <a:r>
              <a:rPr lang="fi-FI" sz="1800" dirty="0">
                <a:solidFill>
                  <a:srgbClr val="000000"/>
                </a:solidFill>
              </a:rPr>
              <a:t>Kunnioittamaan harrastuskavereita </a:t>
            </a:r>
          </a:p>
          <a:p>
            <a:pPr lvl="1"/>
            <a:r>
              <a:rPr lang="fi-FI" sz="1800" dirty="0">
                <a:solidFill>
                  <a:srgbClr val="000000"/>
                </a:solidFill>
              </a:rPr>
              <a:t>Auttamaan muita </a:t>
            </a:r>
          </a:p>
          <a:p>
            <a:pPr lvl="1"/>
            <a:r>
              <a:rPr lang="fi-FI" sz="1800" dirty="0">
                <a:solidFill>
                  <a:srgbClr val="000000"/>
                </a:solidFill>
              </a:rPr>
              <a:t>Sietämään pettymyksiä</a:t>
            </a:r>
          </a:p>
          <a:p>
            <a:pPr lvl="1"/>
            <a:r>
              <a:rPr lang="fi-FI" sz="1800" dirty="0">
                <a:solidFill>
                  <a:srgbClr val="000000"/>
                </a:solidFill>
              </a:rPr>
              <a:t>Vanhemmat toimivat esimerkkeinä hyvän käytöksen suhteen – noudata myös itse yhteisiä sääntöjä ja periaatteita - silloinkin, kun tunteet kuumenevat.</a:t>
            </a:r>
          </a:p>
          <a:p>
            <a:pPr lvl="0"/>
            <a:r>
              <a:rPr lang="fi-FI" sz="2000" dirty="0">
                <a:solidFill>
                  <a:srgbClr val="000000"/>
                </a:solidFill>
              </a:rPr>
              <a:t>Kuuntele</a:t>
            </a:r>
            <a:endParaRPr lang="fi-FI" dirty="0">
              <a:ea typeface="+mj-lt"/>
              <a:cs typeface="+mj-lt"/>
            </a:endParaRPr>
          </a:p>
          <a:p>
            <a:pPr lvl="3"/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38078652"/>
      </p:ext>
    </p:extLst>
  </p:cSld>
  <p:clrMapOvr>
    <a:masterClrMapping/>
  </p:clrMapOvr>
</p:sld>
</file>

<file path=ppt/theme/theme1.xml><?xml version="1.0" encoding="utf-8"?>
<a:theme xmlns:a="http://schemas.openxmlformats.org/drawingml/2006/main" name="Väestöliitto">
  <a:themeElements>
    <a:clrScheme name="Väestöliitto">
      <a:dk1>
        <a:srgbClr val="000000"/>
      </a:dk1>
      <a:lt1>
        <a:sysClr val="window" lastClr="FFFFFF"/>
      </a:lt1>
      <a:dk2>
        <a:srgbClr val="5F5F5F"/>
      </a:dk2>
      <a:lt2>
        <a:srgbClr val="EBEBEB"/>
      </a:lt2>
      <a:accent1>
        <a:srgbClr val="6ABE28"/>
      </a:accent1>
      <a:accent2>
        <a:srgbClr val="1E5A41"/>
      </a:accent2>
      <a:accent3>
        <a:srgbClr val="73AA8C"/>
      </a:accent3>
      <a:accent4>
        <a:srgbClr val="B4CDBE"/>
      </a:accent4>
      <a:accent5>
        <a:srgbClr val="FFDC32"/>
      </a:accent5>
      <a:accent6>
        <a:srgbClr val="FFF5CD"/>
      </a:accent6>
      <a:hlink>
        <a:srgbClr val="1E5A41"/>
      </a:hlink>
      <a:folHlink>
        <a:srgbClr val="1E5A41"/>
      </a:folHlink>
    </a:clrScheme>
    <a:fontScheme name="Väestöliitto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1C9745F-12DF-4E6C-80C5-5189E08C1A1C}" vid="{4EEE497F-A406-4887-9A10-F2FB1914B999}"/>
    </a:ext>
  </a:extLst>
</a:theme>
</file>

<file path=ppt/theme/theme2.xml><?xml version="1.0" encoding="utf-8"?>
<a:theme xmlns:a="http://schemas.openxmlformats.org/drawingml/2006/main" name="Väestöliitto">
  <a:themeElements>
    <a:clrScheme name="Väestöliitto">
      <a:dk1>
        <a:srgbClr val="000000"/>
      </a:dk1>
      <a:lt1>
        <a:sysClr val="window" lastClr="FFFFFF"/>
      </a:lt1>
      <a:dk2>
        <a:srgbClr val="5F5F5F"/>
      </a:dk2>
      <a:lt2>
        <a:srgbClr val="EBEBEB"/>
      </a:lt2>
      <a:accent1>
        <a:srgbClr val="6ABE28"/>
      </a:accent1>
      <a:accent2>
        <a:srgbClr val="1E5A41"/>
      </a:accent2>
      <a:accent3>
        <a:srgbClr val="73AA8C"/>
      </a:accent3>
      <a:accent4>
        <a:srgbClr val="B4CDBE"/>
      </a:accent4>
      <a:accent5>
        <a:srgbClr val="FFDC32"/>
      </a:accent5>
      <a:accent6>
        <a:srgbClr val="FFF5CD"/>
      </a:accent6>
      <a:hlink>
        <a:srgbClr val="1E5A41"/>
      </a:hlink>
      <a:folHlink>
        <a:srgbClr val="1E5A41"/>
      </a:folHlink>
    </a:clrScheme>
    <a:fontScheme name="Väestöliitto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1C9745F-12DF-4E6C-80C5-5189E08C1A1C}" vid="{4EEE497F-A406-4887-9A10-F2FB1914B999}"/>
    </a:ext>
  </a:extLst>
</a:theme>
</file>

<file path=ppt/theme/theme3.xml><?xml version="1.0" encoding="utf-8"?>
<a:theme xmlns:a="http://schemas.openxmlformats.org/drawingml/2006/main" name="Väestöliitto">
  <a:themeElements>
    <a:clrScheme name="Väestöliitto">
      <a:dk1>
        <a:srgbClr val="000000"/>
      </a:dk1>
      <a:lt1>
        <a:sysClr val="window" lastClr="FFFFFF"/>
      </a:lt1>
      <a:dk2>
        <a:srgbClr val="5F5F5F"/>
      </a:dk2>
      <a:lt2>
        <a:srgbClr val="EBEBEB"/>
      </a:lt2>
      <a:accent1>
        <a:srgbClr val="6ABE28"/>
      </a:accent1>
      <a:accent2>
        <a:srgbClr val="1E5A41"/>
      </a:accent2>
      <a:accent3>
        <a:srgbClr val="73AA8C"/>
      </a:accent3>
      <a:accent4>
        <a:srgbClr val="B4CDBE"/>
      </a:accent4>
      <a:accent5>
        <a:srgbClr val="FFDC32"/>
      </a:accent5>
      <a:accent6>
        <a:srgbClr val="FFF5CD"/>
      </a:accent6>
      <a:hlink>
        <a:srgbClr val="1E5A41"/>
      </a:hlink>
      <a:folHlink>
        <a:srgbClr val="1E5A41"/>
      </a:folHlink>
    </a:clrScheme>
    <a:fontScheme name="Väestöliitto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1C9745F-12DF-4E6C-80C5-5189E08C1A1C}" vid="{4EEE497F-A406-4887-9A10-F2FB1914B999}"/>
    </a:ext>
  </a:extLst>
</a:theme>
</file>

<file path=ppt/theme/theme4.xml><?xml version="1.0" encoding="utf-8"?>
<a:theme xmlns:a="http://schemas.openxmlformats.org/drawingml/2006/main" name="Office Theme">
  <a:themeElements>
    <a:clrScheme name="Väestöliitto">
      <a:dk1>
        <a:srgbClr val="000000"/>
      </a:dk1>
      <a:lt1>
        <a:sysClr val="window" lastClr="FFFFFF"/>
      </a:lt1>
      <a:dk2>
        <a:srgbClr val="5F5F5F"/>
      </a:dk2>
      <a:lt2>
        <a:srgbClr val="EBEBEB"/>
      </a:lt2>
      <a:accent1>
        <a:srgbClr val="6ABE28"/>
      </a:accent1>
      <a:accent2>
        <a:srgbClr val="1E5A41"/>
      </a:accent2>
      <a:accent3>
        <a:srgbClr val="73AA8C"/>
      </a:accent3>
      <a:accent4>
        <a:srgbClr val="B4CDBE"/>
      </a:accent4>
      <a:accent5>
        <a:srgbClr val="FFDC32"/>
      </a:accent5>
      <a:accent6>
        <a:srgbClr val="FFF5CD"/>
      </a:accent6>
      <a:hlink>
        <a:srgbClr val="1E5A41"/>
      </a:hlink>
      <a:folHlink>
        <a:srgbClr val="1E5A41"/>
      </a:folHlink>
    </a:clrScheme>
    <a:fontScheme name="Väestöliitto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Väestöliitto">
      <a:dk1>
        <a:srgbClr val="000000"/>
      </a:dk1>
      <a:lt1>
        <a:sysClr val="window" lastClr="FFFFFF"/>
      </a:lt1>
      <a:dk2>
        <a:srgbClr val="5F5F5F"/>
      </a:dk2>
      <a:lt2>
        <a:srgbClr val="EBEBEB"/>
      </a:lt2>
      <a:accent1>
        <a:srgbClr val="6ABE28"/>
      </a:accent1>
      <a:accent2>
        <a:srgbClr val="1E5A41"/>
      </a:accent2>
      <a:accent3>
        <a:srgbClr val="73AA8C"/>
      </a:accent3>
      <a:accent4>
        <a:srgbClr val="B4CDBE"/>
      </a:accent4>
      <a:accent5>
        <a:srgbClr val="FFDC32"/>
      </a:accent5>
      <a:accent6>
        <a:srgbClr val="FFF5CD"/>
      </a:accent6>
      <a:hlink>
        <a:srgbClr val="1E5A41"/>
      </a:hlink>
      <a:folHlink>
        <a:srgbClr val="1E5A41"/>
      </a:folHlink>
    </a:clrScheme>
    <a:fontScheme name="Väestöliitto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9245e0-0b7c-4cc2-bd99-1bf807da6c73">
      <Terms xmlns="http://schemas.microsoft.com/office/infopath/2007/PartnerControls"/>
    </lcf76f155ced4ddcb4097134ff3c332f>
    <TaxCatchAll xmlns="871bc16b-bb2d-46f1-930a-4d27ed26e2d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0068D6E751D8E4BBFB8AA578ABAD9CF" ma:contentTypeVersion="17" ma:contentTypeDescription="Luo uusi asiakirja." ma:contentTypeScope="" ma:versionID="f55b688072396d2faed48a6db322e37c">
  <xsd:schema xmlns:xsd="http://www.w3.org/2001/XMLSchema" xmlns:xs="http://www.w3.org/2001/XMLSchema" xmlns:p="http://schemas.microsoft.com/office/2006/metadata/properties" xmlns:ns2="939245e0-0b7c-4cc2-bd99-1bf807da6c73" xmlns:ns3="871bc16b-bb2d-46f1-930a-4d27ed26e2d0" targetNamespace="http://schemas.microsoft.com/office/2006/metadata/properties" ma:root="true" ma:fieldsID="cfb40dd6ec67d6e40440ce4f48ba1bc4" ns2:_="" ns3:_="">
    <xsd:import namespace="939245e0-0b7c-4cc2-bd99-1bf807da6c73"/>
    <xsd:import namespace="871bc16b-bb2d-46f1-930a-4d27ed26e2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9245e0-0b7c-4cc2-bd99-1bf807da6c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Kuvien tunnisteet" ma:readOnly="false" ma:fieldId="{5cf76f15-5ced-4ddc-b409-7134ff3c332f}" ma:taxonomyMulti="true" ma:sspId="a78af7d1-1cb3-4c37-a36d-ed1db76542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1bc16b-bb2d-46f1-930a-4d27ed26e2d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962072ba-9325-44fb-92f7-17262b26f29d}" ma:internalName="TaxCatchAll" ma:showField="CatchAllData" ma:web="871bc16b-bb2d-46f1-930a-4d27ed26e2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B573F2-C22C-4472-B27B-945C5A9AD5DA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39245e0-0b7c-4cc2-bd99-1bf807da6c73"/>
    <ds:schemaRef ds:uri="http://www.w3.org/XML/1998/namespace"/>
    <ds:schemaRef ds:uri="http://purl.org/dc/terms/"/>
    <ds:schemaRef ds:uri="871bc16b-bb2d-46f1-930a-4d27ed26e2d0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1A0346A-8CA0-4428-933B-63CC72147D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9D97CB-95DC-46F6-979E-61AC9BDFFE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9245e0-0b7c-4cc2-bd99-1bf807da6c73"/>
    <ds:schemaRef ds:uri="871bc16b-bb2d-46f1-930a-4d27ed26e2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vaestoliitto_embed (2)</Template>
  <TotalTime>4599</TotalTime>
  <Words>438</Words>
  <Application>Microsoft Office PowerPoint</Application>
  <PresentationFormat>Laajakuva</PresentationFormat>
  <Paragraphs>61</Paragraphs>
  <Slides>10</Slides>
  <Notes>10</Notes>
  <HiddenSlides>0</HiddenSlides>
  <MMClips>1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10</vt:i4>
      </vt:variant>
    </vt:vector>
  </HeadingPairs>
  <TitlesOfParts>
    <vt:vector size="16" baseType="lpstr">
      <vt:lpstr>Poppins</vt:lpstr>
      <vt:lpstr>Poppins SemiBold</vt:lpstr>
      <vt:lpstr>Arial</vt:lpstr>
      <vt:lpstr>Väestöliitto</vt:lpstr>
      <vt:lpstr>Väestöliitto</vt:lpstr>
      <vt:lpstr>Väestöliitto</vt:lpstr>
      <vt:lpstr>PowerPoint-esitys</vt:lpstr>
      <vt:lpstr>PowerPoint-esitys</vt:lpstr>
      <vt:lpstr>Turvallisuus ja hyvinvointi yhteisössämme</vt:lpstr>
      <vt:lpstr>Turvallisuus ja hyvinvointi yhteisössämme</vt:lpstr>
      <vt:lpstr>Jos näet tai koet epäasiallista käytöstä</vt:lpstr>
      <vt:lpstr>Jos näet tai koet epäasiallista käytöstä</vt:lpstr>
      <vt:lpstr>Mistä apua ja tukea</vt:lpstr>
      <vt:lpstr>Vanhempi on tärkeässä roolissa lapsen harrastuksessa</vt:lpstr>
      <vt:lpstr>Vanhempi on tärkeässä roolissa lapsen harrastuksessa</vt:lpstr>
      <vt:lpstr>   </vt:lpstr>
    </vt:vector>
  </TitlesOfParts>
  <Company>Väestöliitto 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Seksuaalinen häirintä</dc:title>
  <dc:creator>Saara Ruotsalainen</dc:creator>
  <cp:lastModifiedBy>Heidi Schrooten</cp:lastModifiedBy>
  <cp:revision>154</cp:revision>
  <cp:lastPrinted>2020-01-31T09:58:21Z</cp:lastPrinted>
  <dcterms:created xsi:type="dcterms:W3CDTF">2018-10-24T10:56:16Z</dcterms:created>
  <dcterms:modified xsi:type="dcterms:W3CDTF">2025-10-30T09:29:51Z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0x010100F0068D6E751D8E4BBFB8AA578ABAD9CF</vt:lpwstr>
  </property>
  <property fmtid="{D5CDD505-2E9C-101B-9397-08002B2CF9AE}" pid="3" name="MediaServiceImageTags">
    <vt:lpwstr/>
  </property>
</Properties>
</file>